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9"/>
  </p:notesMasterIdLst>
  <p:sldIdLst>
    <p:sldId id="345" r:id="rId2"/>
    <p:sldId id="354" r:id="rId3"/>
    <p:sldId id="340" r:id="rId4"/>
    <p:sldId id="374" r:id="rId5"/>
    <p:sldId id="364" r:id="rId6"/>
    <p:sldId id="366" r:id="rId7"/>
    <p:sldId id="367" r:id="rId8"/>
    <p:sldId id="365" r:id="rId9"/>
    <p:sldId id="368" r:id="rId10"/>
    <p:sldId id="369" r:id="rId11"/>
    <p:sldId id="377" r:id="rId12"/>
    <p:sldId id="362" r:id="rId13"/>
    <p:sldId id="375" r:id="rId14"/>
    <p:sldId id="376" r:id="rId15"/>
    <p:sldId id="291" r:id="rId16"/>
    <p:sldId id="373" r:id="rId17"/>
    <p:sldId id="34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1262" autoAdjust="0"/>
  </p:normalViewPr>
  <p:slideViewPr>
    <p:cSldViewPr snapToGrid="0">
      <p:cViewPr varScale="1">
        <p:scale>
          <a:sx n="55" d="100"/>
          <a:sy n="55" d="100"/>
        </p:scale>
        <p:origin x="12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DB4994-C19C-429D-BA65-4BCF883E1022}" type="doc">
      <dgm:prSet loTypeId="urn:microsoft.com/office/officeart/2009/3/layout/PlusandMinus" loCatId="relationship" qsTypeId="urn:microsoft.com/office/officeart/2005/8/quickstyle/simple1" qsCatId="simple" csTypeId="urn:microsoft.com/office/officeart/2005/8/colors/accent0_1" csCatId="mainScheme" phldr="1"/>
      <dgm:spPr/>
      <dgm:t>
        <a:bodyPr/>
        <a:lstStyle/>
        <a:p>
          <a:endParaRPr lang="en-US"/>
        </a:p>
      </dgm:t>
    </dgm:pt>
    <dgm:pt modelId="{29070D63-9B54-4EC2-8EE1-3393DC6451BA}">
      <dgm:prSet phldrT="[Text]" custT="1"/>
      <dgm:spPr/>
      <dgm:t>
        <a:bodyPr/>
        <a:lstStyle/>
        <a:p>
          <a:pPr algn="ctr">
            <a:buNone/>
          </a:pPr>
          <a:r>
            <a:rPr lang="en-US" sz="2800" dirty="0">
              <a:solidFill>
                <a:srgbClr val="0070C0"/>
              </a:solidFill>
              <a:latin typeface="Bodoni MT" panose="02070603080606020203" pitchFamily="18" charset="0"/>
            </a:rPr>
            <a:t>South Korea</a:t>
          </a:r>
          <a:br>
            <a:rPr lang="en-US" sz="2800" dirty="0">
              <a:solidFill>
                <a:srgbClr val="0070C0"/>
              </a:solidFill>
              <a:latin typeface="Bodoni MT" panose="02070603080606020203" pitchFamily="18" charset="0"/>
            </a:rPr>
          </a:br>
          <a:endParaRPr lang="en-US" sz="2800" dirty="0">
            <a:solidFill>
              <a:srgbClr val="0070C0"/>
            </a:solidFill>
            <a:latin typeface="Bodoni MT" panose="02070603080606020203" pitchFamily="18" charset="0"/>
          </a:endParaRPr>
        </a:p>
      </dgm:t>
    </dgm:pt>
    <dgm:pt modelId="{A07ADC7B-8B7E-45BC-A50B-0D758413A170}" type="parTrans" cxnId="{62693B02-4614-4B7E-B646-D237124B4C8F}">
      <dgm:prSet/>
      <dgm:spPr/>
      <dgm:t>
        <a:bodyPr/>
        <a:lstStyle/>
        <a:p>
          <a:endParaRPr lang="en-US"/>
        </a:p>
      </dgm:t>
    </dgm:pt>
    <dgm:pt modelId="{C2531183-51DB-4EA5-B8D9-F2A622390CC2}" type="sibTrans" cxnId="{62693B02-4614-4B7E-B646-D237124B4C8F}">
      <dgm:prSet/>
      <dgm:spPr/>
      <dgm:t>
        <a:bodyPr/>
        <a:lstStyle/>
        <a:p>
          <a:endParaRPr lang="en-US"/>
        </a:p>
      </dgm:t>
    </dgm:pt>
    <dgm:pt modelId="{8885A1EC-5FFA-4311-ADCB-5AF5944CBEF7}">
      <dgm:prSet phldrT="[Text]" custT="1"/>
      <dgm:spPr/>
      <dgm:t>
        <a:bodyPr/>
        <a:lstStyle/>
        <a:p>
          <a:pPr algn="l"/>
          <a:r>
            <a:rPr lang="en-US" sz="2200" dirty="0">
              <a:solidFill>
                <a:srgbClr val="0070C0"/>
              </a:solidFill>
              <a:latin typeface="Bodoni MT" panose="02070603080606020203" pitchFamily="18" charset="0"/>
            </a:rPr>
            <a:t>Development starts in Seoul</a:t>
          </a:r>
          <a:br>
            <a:rPr lang="en-US" sz="2200" dirty="0">
              <a:solidFill>
                <a:srgbClr val="0070C0"/>
              </a:solidFill>
              <a:latin typeface="Bodoni MT" panose="02070603080606020203" pitchFamily="18" charset="0"/>
            </a:rPr>
          </a:br>
          <a:endParaRPr lang="en-US" sz="1100" dirty="0">
            <a:solidFill>
              <a:srgbClr val="0070C0"/>
            </a:solidFill>
            <a:latin typeface="Bodoni MT" panose="02070603080606020203" pitchFamily="18" charset="0"/>
          </a:endParaRPr>
        </a:p>
      </dgm:t>
    </dgm:pt>
    <dgm:pt modelId="{CC5E4D30-C4DE-45DE-BD0E-528BB45E3D71}" type="parTrans" cxnId="{835C4288-55BE-4D2E-9A4F-6FC24EB4FF89}">
      <dgm:prSet/>
      <dgm:spPr/>
      <dgm:t>
        <a:bodyPr/>
        <a:lstStyle/>
        <a:p>
          <a:endParaRPr lang="en-US"/>
        </a:p>
      </dgm:t>
    </dgm:pt>
    <dgm:pt modelId="{40E9CA34-1F70-413C-A351-023D829227DB}" type="sibTrans" cxnId="{835C4288-55BE-4D2E-9A4F-6FC24EB4FF89}">
      <dgm:prSet/>
      <dgm:spPr/>
      <dgm:t>
        <a:bodyPr/>
        <a:lstStyle/>
        <a:p>
          <a:endParaRPr lang="en-US"/>
        </a:p>
      </dgm:t>
    </dgm:pt>
    <dgm:pt modelId="{4BA1EAFF-B309-4232-BD13-1CB9CEE4543D}">
      <dgm:prSet phldrT="[Text]" custT="1"/>
      <dgm:spPr/>
      <dgm:t>
        <a:bodyPr/>
        <a:lstStyle/>
        <a:p>
          <a:pPr algn="ctr"/>
          <a:r>
            <a:rPr lang="en-US" sz="2800" dirty="0">
              <a:solidFill>
                <a:srgbClr val="FF0000"/>
              </a:solidFill>
              <a:latin typeface="Bodoni MT" panose="02070603080606020203" pitchFamily="18" charset="0"/>
            </a:rPr>
            <a:t>United States</a:t>
          </a:r>
          <a:br>
            <a:rPr lang="en-US" sz="2800" dirty="0">
              <a:solidFill>
                <a:srgbClr val="FF0000"/>
              </a:solidFill>
              <a:latin typeface="Bodoni MT" panose="02070603080606020203" pitchFamily="18" charset="0"/>
            </a:rPr>
          </a:br>
          <a:endParaRPr lang="en-US" sz="2800" dirty="0">
            <a:solidFill>
              <a:srgbClr val="FF0000"/>
            </a:solidFill>
            <a:latin typeface="Bodoni MT" panose="02070603080606020203" pitchFamily="18" charset="0"/>
          </a:endParaRPr>
        </a:p>
      </dgm:t>
    </dgm:pt>
    <dgm:pt modelId="{CB882D94-6620-4A54-AF4E-8E33283C54CA}" type="parTrans" cxnId="{C35C0A78-DEF1-4EE7-8996-61E38B1798D6}">
      <dgm:prSet/>
      <dgm:spPr/>
      <dgm:t>
        <a:bodyPr/>
        <a:lstStyle/>
        <a:p>
          <a:endParaRPr lang="en-US"/>
        </a:p>
      </dgm:t>
    </dgm:pt>
    <dgm:pt modelId="{D44A5A3C-0B7A-4540-9AC8-BF12E5CFFD5D}" type="sibTrans" cxnId="{C35C0A78-DEF1-4EE7-8996-61E38B1798D6}">
      <dgm:prSet/>
      <dgm:spPr/>
      <dgm:t>
        <a:bodyPr/>
        <a:lstStyle/>
        <a:p>
          <a:endParaRPr lang="en-US"/>
        </a:p>
      </dgm:t>
    </dgm:pt>
    <dgm:pt modelId="{CD1BC4D3-D7AE-47BC-9369-F9B8A2AF00B3}">
      <dgm:prSet phldrT="[Text]" custT="1"/>
      <dgm:spPr/>
      <dgm:t>
        <a:bodyPr/>
        <a:lstStyle/>
        <a:p>
          <a:pPr algn="l"/>
          <a:r>
            <a:rPr lang="en-US" sz="2200" dirty="0">
              <a:solidFill>
                <a:srgbClr val="FF0000"/>
              </a:solidFill>
              <a:latin typeface="Bodoni MT" panose="02070603080606020203" pitchFamily="18" charset="0"/>
            </a:rPr>
            <a:t>Development may start regionally</a:t>
          </a:r>
        </a:p>
      </dgm:t>
    </dgm:pt>
    <dgm:pt modelId="{B3F60246-242B-42D6-A9FB-2F482D99CA15}" type="parTrans" cxnId="{0DFF8E14-0287-47F3-BFEA-D9772A7C17B9}">
      <dgm:prSet/>
      <dgm:spPr/>
      <dgm:t>
        <a:bodyPr/>
        <a:lstStyle/>
        <a:p>
          <a:endParaRPr lang="en-US"/>
        </a:p>
      </dgm:t>
    </dgm:pt>
    <dgm:pt modelId="{483D1052-A799-4333-8FCE-8A82FCB89ED2}" type="sibTrans" cxnId="{0DFF8E14-0287-47F3-BFEA-D9772A7C17B9}">
      <dgm:prSet/>
      <dgm:spPr/>
      <dgm:t>
        <a:bodyPr/>
        <a:lstStyle/>
        <a:p>
          <a:endParaRPr lang="en-US"/>
        </a:p>
      </dgm:t>
    </dgm:pt>
    <dgm:pt modelId="{6FFE5F61-3DAF-4D04-9356-30F7CF06EC1D}">
      <dgm:prSet phldrT="[Text]" custT="1"/>
      <dgm:spPr/>
      <dgm:t>
        <a:bodyPr/>
        <a:lstStyle/>
        <a:p>
          <a:pPr algn="l"/>
          <a:r>
            <a:rPr lang="en-US" sz="2200" dirty="0">
              <a:solidFill>
                <a:srgbClr val="0070C0"/>
              </a:solidFill>
              <a:latin typeface="Bodoni MT" panose="02070603080606020203" pitchFamily="18" charset="0"/>
            </a:rPr>
            <a:t>Typical run: 2-3 months</a:t>
          </a:r>
        </a:p>
      </dgm:t>
    </dgm:pt>
    <dgm:pt modelId="{59AAAA16-6111-42F5-B09B-4DFEFF3175EB}" type="parTrans" cxnId="{B5B21FDD-AF4E-4CC8-BA73-6EB4312F953F}">
      <dgm:prSet/>
      <dgm:spPr/>
      <dgm:t>
        <a:bodyPr/>
        <a:lstStyle/>
        <a:p>
          <a:endParaRPr lang="en-US"/>
        </a:p>
      </dgm:t>
    </dgm:pt>
    <dgm:pt modelId="{BE4E1B4E-A497-4192-A636-09C151B1E291}" type="sibTrans" cxnId="{B5B21FDD-AF4E-4CC8-BA73-6EB4312F953F}">
      <dgm:prSet/>
      <dgm:spPr/>
      <dgm:t>
        <a:bodyPr/>
        <a:lstStyle/>
        <a:p>
          <a:endParaRPr lang="en-US"/>
        </a:p>
      </dgm:t>
    </dgm:pt>
    <dgm:pt modelId="{8A0CE126-78B8-41FC-AD43-CF71255093C0}">
      <dgm:prSet phldrT="[Text]" custT="1"/>
      <dgm:spPr/>
      <dgm:t>
        <a:bodyPr/>
        <a:lstStyle/>
        <a:p>
          <a:pPr algn="l"/>
          <a:r>
            <a:rPr lang="en-US" sz="2200" dirty="0">
              <a:solidFill>
                <a:srgbClr val="FF0000"/>
              </a:solidFill>
              <a:latin typeface="Bodoni MT" panose="02070603080606020203" pitchFamily="18" charset="0"/>
            </a:rPr>
            <a:t>Irregular runs</a:t>
          </a:r>
        </a:p>
      </dgm:t>
    </dgm:pt>
    <dgm:pt modelId="{806AAFD9-EC59-41EF-92F2-11F3A016C92C}" type="parTrans" cxnId="{2284FD79-C1A0-4273-91B4-6D0ADA4C8F13}">
      <dgm:prSet/>
      <dgm:spPr/>
      <dgm:t>
        <a:bodyPr/>
        <a:lstStyle/>
        <a:p>
          <a:endParaRPr lang="en-US"/>
        </a:p>
      </dgm:t>
    </dgm:pt>
    <dgm:pt modelId="{F35724CD-E8E4-4288-B4BB-EE622D1A844C}" type="sibTrans" cxnId="{2284FD79-C1A0-4273-91B4-6D0ADA4C8F13}">
      <dgm:prSet/>
      <dgm:spPr/>
      <dgm:t>
        <a:bodyPr/>
        <a:lstStyle/>
        <a:p>
          <a:endParaRPr lang="en-US"/>
        </a:p>
      </dgm:t>
    </dgm:pt>
    <dgm:pt modelId="{870827C2-A98F-43D7-97A2-5E110612DD25}">
      <dgm:prSet phldrT="[Text]" custT="1"/>
      <dgm:spPr/>
      <dgm:t>
        <a:bodyPr/>
        <a:lstStyle/>
        <a:p>
          <a:pPr algn="l"/>
          <a:r>
            <a:rPr lang="en-US" sz="2200" dirty="0">
              <a:solidFill>
                <a:srgbClr val="0070C0"/>
              </a:solidFill>
              <a:latin typeface="Bodoni MT" panose="02070603080606020203" pitchFamily="18" charset="0"/>
            </a:rPr>
            <a:t>Commercial industry is relatively new (50s); theatregoers are younger</a:t>
          </a:r>
          <a:endParaRPr lang="en-US" sz="1100" dirty="0">
            <a:solidFill>
              <a:srgbClr val="0070C0"/>
            </a:solidFill>
            <a:latin typeface="Bodoni MT" panose="02070603080606020203" pitchFamily="18" charset="0"/>
          </a:endParaRPr>
        </a:p>
      </dgm:t>
    </dgm:pt>
    <dgm:pt modelId="{C7189500-70A2-4178-BCDA-9C6BB6BD0A00}" type="parTrans" cxnId="{A7FD4B6A-9BD4-4EA0-9E89-8ACA48449C7F}">
      <dgm:prSet/>
      <dgm:spPr/>
      <dgm:t>
        <a:bodyPr/>
        <a:lstStyle/>
        <a:p>
          <a:endParaRPr lang="en-US"/>
        </a:p>
      </dgm:t>
    </dgm:pt>
    <dgm:pt modelId="{1805196F-5831-42D1-905C-8D5444F1348D}" type="sibTrans" cxnId="{A7FD4B6A-9BD4-4EA0-9E89-8ACA48449C7F}">
      <dgm:prSet/>
      <dgm:spPr/>
      <dgm:t>
        <a:bodyPr/>
        <a:lstStyle/>
        <a:p>
          <a:endParaRPr lang="en-US"/>
        </a:p>
      </dgm:t>
    </dgm:pt>
    <dgm:pt modelId="{A66E0C1A-96C7-460F-986E-FFAFAE350A97}">
      <dgm:prSet phldrT="[Text]" custT="1"/>
      <dgm:spPr/>
      <dgm:t>
        <a:bodyPr/>
        <a:lstStyle/>
        <a:p>
          <a:pPr algn="l"/>
          <a:r>
            <a:rPr lang="en-US" sz="2200" dirty="0">
              <a:solidFill>
                <a:srgbClr val="FF0000"/>
              </a:solidFill>
              <a:latin typeface="Bodoni MT" panose="02070603080606020203" pitchFamily="18" charset="0"/>
            </a:rPr>
            <a:t>Commercial industry is pioneered here (1920s); theatregoers are older</a:t>
          </a:r>
        </a:p>
      </dgm:t>
    </dgm:pt>
    <dgm:pt modelId="{A883ABC0-5A5F-4413-9A50-BA7B8F3FAB92}" type="parTrans" cxnId="{596ED817-6E55-49D0-94D4-46EA76D9CC82}">
      <dgm:prSet/>
      <dgm:spPr/>
      <dgm:t>
        <a:bodyPr/>
        <a:lstStyle/>
        <a:p>
          <a:endParaRPr lang="en-US"/>
        </a:p>
      </dgm:t>
    </dgm:pt>
    <dgm:pt modelId="{79617582-BFFA-4003-83AC-D62A513A2866}" type="sibTrans" cxnId="{596ED817-6E55-49D0-94D4-46EA76D9CC82}">
      <dgm:prSet/>
      <dgm:spPr/>
      <dgm:t>
        <a:bodyPr/>
        <a:lstStyle/>
        <a:p>
          <a:endParaRPr lang="en-US"/>
        </a:p>
      </dgm:t>
    </dgm:pt>
    <dgm:pt modelId="{96C73FA9-63EC-4138-8DF1-AB8696F4DEDF}">
      <dgm:prSet phldrT="[Text]" custT="1"/>
      <dgm:spPr/>
      <dgm:t>
        <a:bodyPr/>
        <a:lstStyle/>
        <a:p>
          <a:pPr algn="l"/>
          <a:endParaRPr lang="en-US" sz="600" dirty="0">
            <a:solidFill>
              <a:srgbClr val="FF0000"/>
            </a:solidFill>
            <a:latin typeface="Bodoni MT" panose="02070603080606020203" pitchFamily="18" charset="0"/>
          </a:endParaRPr>
        </a:p>
      </dgm:t>
    </dgm:pt>
    <dgm:pt modelId="{F569B171-37A0-4F00-8FFF-C8A98E3CD35C}" type="parTrans" cxnId="{88D523DE-F37B-4F5F-A2D7-3B4F1E45D2F2}">
      <dgm:prSet/>
      <dgm:spPr/>
      <dgm:t>
        <a:bodyPr/>
        <a:lstStyle/>
        <a:p>
          <a:endParaRPr lang="en-US"/>
        </a:p>
      </dgm:t>
    </dgm:pt>
    <dgm:pt modelId="{32759512-E7EE-4BF7-86CE-D19776DE88B4}" type="sibTrans" cxnId="{88D523DE-F37B-4F5F-A2D7-3B4F1E45D2F2}">
      <dgm:prSet/>
      <dgm:spPr/>
      <dgm:t>
        <a:bodyPr/>
        <a:lstStyle/>
        <a:p>
          <a:endParaRPr lang="en-US"/>
        </a:p>
      </dgm:t>
    </dgm:pt>
    <dgm:pt modelId="{B8875BDA-1065-4C93-9145-5096A9C68E12}">
      <dgm:prSet phldrT="[Text]" custT="1"/>
      <dgm:spPr/>
      <dgm:t>
        <a:bodyPr/>
        <a:lstStyle/>
        <a:p>
          <a:pPr algn="l"/>
          <a:endParaRPr lang="en-US" sz="800" dirty="0">
            <a:solidFill>
              <a:srgbClr val="FF0000"/>
            </a:solidFill>
            <a:latin typeface="Bodoni MT" panose="02070603080606020203" pitchFamily="18" charset="0"/>
          </a:endParaRPr>
        </a:p>
      </dgm:t>
    </dgm:pt>
    <dgm:pt modelId="{E4DFF447-7AD5-400F-AA84-25812CB8B0F9}" type="parTrans" cxnId="{26751B6B-C450-4BBE-B0EE-4203051832A3}">
      <dgm:prSet/>
      <dgm:spPr/>
      <dgm:t>
        <a:bodyPr/>
        <a:lstStyle/>
        <a:p>
          <a:endParaRPr lang="en-US"/>
        </a:p>
      </dgm:t>
    </dgm:pt>
    <dgm:pt modelId="{83C52E36-C53F-4427-8050-44C294600432}" type="sibTrans" cxnId="{26751B6B-C450-4BBE-B0EE-4203051832A3}">
      <dgm:prSet/>
      <dgm:spPr/>
      <dgm:t>
        <a:bodyPr/>
        <a:lstStyle/>
        <a:p>
          <a:endParaRPr lang="en-US"/>
        </a:p>
      </dgm:t>
    </dgm:pt>
    <dgm:pt modelId="{F643C83C-9C4B-4F67-A691-49E839CF81FC}">
      <dgm:prSet phldrT="[Text]" custT="1"/>
      <dgm:spPr/>
      <dgm:t>
        <a:bodyPr/>
        <a:lstStyle/>
        <a:p>
          <a:pPr algn="l"/>
          <a:r>
            <a:rPr lang="en-US" sz="2200" dirty="0">
              <a:solidFill>
                <a:srgbClr val="FF0000"/>
              </a:solidFill>
              <a:latin typeface="Bodoni MT" panose="02070603080606020203" pitchFamily="18" charset="0"/>
            </a:rPr>
            <a:t>Agencies, Guilds, Unions</a:t>
          </a:r>
        </a:p>
      </dgm:t>
    </dgm:pt>
    <dgm:pt modelId="{DA3B4B32-571B-454F-9B74-507ABA0A65BF}" type="parTrans" cxnId="{EEFE05E3-74EC-40FB-BBB3-3347155EEC24}">
      <dgm:prSet/>
      <dgm:spPr/>
      <dgm:t>
        <a:bodyPr/>
        <a:lstStyle/>
        <a:p>
          <a:endParaRPr lang="en-US"/>
        </a:p>
      </dgm:t>
    </dgm:pt>
    <dgm:pt modelId="{93ACF74F-53C3-429C-997F-CFF2C692D3C7}" type="sibTrans" cxnId="{EEFE05E3-74EC-40FB-BBB3-3347155EEC24}">
      <dgm:prSet/>
      <dgm:spPr/>
      <dgm:t>
        <a:bodyPr/>
        <a:lstStyle/>
        <a:p>
          <a:endParaRPr lang="en-US"/>
        </a:p>
      </dgm:t>
    </dgm:pt>
    <dgm:pt modelId="{22C70F21-E12F-449E-86DF-66B5FBAD12D8}">
      <dgm:prSet phldrT="[Text]" custT="1"/>
      <dgm:spPr/>
      <dgm:t>
        <a:bodyPr/>
        <a:lstStyle/>
        <a:p>
          <a:pPr algn="l"/>
          <a:endParaRPr lang="en-US" sz="1100" dirty="0">
            <a:solidFill>
              <a:srgbClr val="FF0000"/>
            </a:solidFill>
            <a:latin typeface="Bodoni MT" panose="02070603080606020203" pitchFamily="18" charset="0"/>
          </a:endParaRPr>
        </a:p>
      </dgm:t>
    </dgm:pt>
    <dgm:pt modelId="{6446BCAF-1CAF-4ABC-916C-486ABD61E1B8}" type="parTrans" cxnId="{755E601B-C172-4734-8324-956212103B85}">
      <dgm:prSet/>
      <dgm:spPr/>
      <dgm:t>
        <a:bodyPr/>
        <a:lstStyle/>
        <a:p>
          <a:endParaRPr lang="en-US"/>
        </a:p>
      </dgm:t>
    </dgm:pt>
    <dgm:pt modelId="{D34EA9C3-0657-49FA-8FB3-B0661CE96951}" type="sibTrans" cxnId="{755E601B-C172-4734-8324-956212103B85}">
      <dgm:prSet/>
      <dgm:spPr/>
      <dgm:t>
        <a:bodyPr/>
        <a:lstStyle/>
        <a:p>
          <a:endParaRPr lang="en-US"/>
        </a:p>
      </dgm:t>
    </dgm:pt>
    <dgm:pt modelId="{5F24D736-69FF-4124-85D7-7E58F02CE749}">
      <dgm:prSet phldrT="[Text]" custT="1"/>
      <dgm:spPr/>
      <dgm:t>
        <a:bodyPr/>
        <a:lstStyle/>
        <a:p>
          <a:pPr algn="l"/>
          <a:r>
            <a:rPr lang="en-US" sz="2200" dirty="0">
              <a:solidFill>
                <a:srgbClr val="0070C0"/>
              </a:solidFill>
              <a:latin typeface="Bodoni MT" panose="02070603080606020203" pitchFamily="18" charset="0"/>
            </a:rPr>
            <a:t>Agencies</a:t>
          </a:r>
        </a:p>
      </dgm:t>
    </dgm:pt>
    <dgm:pt modelId="{A3643191-309F-41DB-BD3E-1B0F4D514E32}" type="parTrans" cxnId="{7604B03B-7D7E-47F5-8E64-F8807AAC1ADA}">
      <dgm:prSet/>
      <dgm:spPr/>
      <dgm:t>
        <a:bodyPr/>
        <a:lstStyle/>
        <a:p>
          <a:endParaRPr lang="en-US"/>
        </a:p>
      </dgm:t>
    </dgm:pt>
    <dgm:pt modelId="{83E80E81-E93F-44E1-A327-7DE38530BE1F}" type="sibTrans" cxnId="{7604B03B-7D7E-47F5-8E64-F8807AAC1ADA}">
      <dgm:prSet/>
      <dgm:spPr/>
      <dgm:t>
        <a:bodyPr/>
        <a:lstStyle/>
        <a:p>
          <a:endParaRPr lang="en-US"/>
        </a:p>
      </dgm:t>
    </dgm:pt>
    <dgm:pt modelId="{1AA4C0B1-8145-4A6F-8574-77C3C76C28D2}">
      <dgm:prSet phldrT="[Text]" custT="1"/>
      <dgm:spPr/>
      <dgm:t>
        <a:bodyPr/>
        <a:lstStyle/>
        <a:p>
          <a:pPr algn="l"/>
          <a:endParaRPr lang="en-US" sz="1100" dirty="0">
            <a:solidFill>
              <a:srgbClr val="0070C0"/>
            </a:solidFill>
            <a:latin typeface="Bodoni MT" panose="02070603080606020203" pitchFamily="18" charset="0"/>
          </a:endParaRPr>
        </a:p>
      </dgm:t>
    </dgm:pt>
    <dgm:pt modelId="{ED01F2BA-6353-4DE9-97AF-A94A4B379D32}" type="parTrans" cxnId="{6AD84193-7962-4D28-B394-F84F59E4EAEA}">
      <dgm:prSet/>
      <dgm:spPr/>
      <dgm:t>
        <a:bodyPr/>
        <a:lstStyle/>
        <a:p>
          <a:endParaRPr lang="en-US"/>
        </a:p>
      </dgm:t>
    </dgm:pt>
    <dgm:pt modelId="{7D7964F0-B1C3-46A9-BA6F-C6D7288CBC6E}" type="sibTrans" cxnId="{6AD84193-7962-4D28-B394-F84F59E4EAEA}">
      <dgm:prSet/>
      <dgm:spPr/>
      <dgm:t>
        <a:bodyPr/>
        <a:lstStyle/>
        <a:p>
          <a:endParaRPr lang="en-US"/>
        </a:p>
      </dgm:t>
    </dgm:pt>
    <dgm:pt modelId="{CBCBB17E-4311-458F-A11D-3FE19826CCE5}">
      <dgm:prSet phldrT="[Text]" custT="1"/>
      <dgm:spPr/>
      <dgm:t>
        <a:bodyPr/>
        <a:lstStyle/>
        <a:p>
          <a:pPr algn="l"/>
          <a:r>
            <a:rPr lang="en-US" sz="1600" dirty="0">
              <a:solidFill>
                <a:srgbClr val="0070C0"/>
              </a:solidFill>
              <a:latin typeface="Bodoni MT" panose="02070603080606020203" pitchFamily="18" charset="0"/>
            </a:rPr>
            <a:t>“You’re just thrown out in the wilderness. You have to find your own way to survive here.”</a:t>
          </a:r>
          <a:endParaRPr lang="en-US" sz="2200" dirty="0">
            <a:solidFill>
              <a:srgbClr val="0070C0"/>
            </a:solidFill>
            <a:latin typeface="Bodoni MT" panose="02070603080606020203" pitchFamily="18" charset="0"/>
          </a:endParaRPr>
        </a:p>
      </dgm:t>
    </dgm:pt>
    <dgm:pt modelId="{D6EE3123-61A7-4D24-A942-4170BE4AD9A4}" type="parTrans" cxnId="{180FD734-4FE2-47FB-AA1B-FB4570726A50}">
      <dgm:prSet/>
      <dgm:spPr/>
      <dgm:t>
        <a:bodyPr/>
        <a:lstStyle/>
        <a:p>
          <a:endParaRPr lang="en-US"/>
        </a:p>
      </dgm:t>
    </dgm:pt>
    <dgm:pt modelId="{434781B6-A3EB-4F4A-B750-1E213C04C327}" type="sibTrans" cxnId="{180FD734-4FE2-47FB-AA1B-FB4570726A50}">
      <dgm:prSet/>
      <dgm:spPr/>
      <dgm:t>
        <a:bodyPr/>
        <a:lstStyle/>
        <a:p>
          <a:endParaRPr lang="en-US"/>
        </a:p>
      </dgm:t>
    </dgm:pt>
    <dgm:pt modelId="{F2A515F6-4465-4F7E-850D-A92B82971A3A}">
      <dgm:prSet phldrT="[Text]" custT="1"/>
      <dgm:spPr/>
      <dgm:t>
        <a:bodyPr/>
        <a:lstStyle/>
        <a:p>
          <a:pPr algn="l"/>
          <a:r>
            <a:rPr lang="en-US" sz="1600" dirty="0">
              <a:solidFill>
                <a:srgbClr val="0070C0"/>
              </a:solidFill>
              <a:latin typeface="Bodoni MT" panose="02070603080606020203" pitchFamily="18" charset="0"/>
            </a:rPr>
            <a:t>“We like to derive and do crazy stuff… We’re finding out own voice and our own style.”</a:t>
          </a:r>
          <a:br>
            <a:rPr lang="en-US" sz="2200" dirty="0">
              <a:solidFill>
                <a:srgbClr val="0070C0"/>
              </a:solidFill>
              <a:latin typeface="Bodoni MT" panose="02070603080606020203" pitchFamily="18" charset="0"/>
            </a:rPr>
          </a:br>
          <a:endParaRPr lang="en-US" sz="1100" dirty="0">
            <a:solidFill>
              <a:srgbClr val="0070C0"/>
            </a:solidFill>
            <a:latin typeface="Bodoni MT" panose="02070603080606020203" pitchFamily="18" charset="0"/>
          </a:endParaRPr>
        </a:p>
      </dgm:t>
    </dgm:pt>
    <dgm:pt modelId="{6FBDDE0D-C5D4-4FF9-8939-4F6A15D69D4B}" type="parTrans" cxnId="{33A5BAB6-D86A-4CEE-9EA4-FF4BBDFE1ABB}">
      <dgm:prSet/>
      <dgm:spPr/>
      <dgm:t>
        <a:bodyPr/>
        <a:lstStyle/>
        <a:p>
          <a:endParaRPr lang="en-US"/>
        </a:p>
      </dgm:t>
    </dgm:pt>
    <dgm:pt modelId="{207CA0AC-4B60-4C2E-BEAE-4115CB536FB6}" type="sibTrans" cxnId="{33A5BAB6-D86A-4CEE-9EA4-FF4BBDFE1ABB}">
      <dgm:prSet/>
      <dgm:spPr/>
      <dgm:t>
        <a:bodyPr/>
        <a:lstStyle/>
        <a:p>
          <a:endParaRPr lang="en-US"/>
        </a:p>
      </dgm:t>
    </dgm:pt>
    <dgm:pt modelId="{C55AA242-FD2E-4C41-A976-82DE4F37BF18}">
      <dgm:prSet phldrT="[Text]" custT="1"/>
      <dgm:spPr/>
      <dgm:t>
        <a:bodyPr/>
        <a:lstStyle/>
        <a:p>
          <a:pPr algn="l"/>
          <a:r>
            <a:rPr lang="en-US" sz="1600" dirty="0">
              <a:solidFill>
                <a:srgbClr val="FF0000"/>
              </a:solidFill>
              <a:latin typeface="Bodoni MT" panose="02070603080606020203" pitchFamily="18" charset="0"/>
            </a:rPr>
            <a:t>“The way they make musicals in the West is a little more... simple and rigid… by the book.”</a:t>
          </a:r>
        </a:p>
      </dgm:t>
    </dgm:pt>
    <dgm:pt modelId="{B7E1EB91-E2CA-49A4-8886-46F27E058D1B}" type="parTrans" cxnId="{6770F13D-A740-4366-9C54-C913B7EE1738}">
      <dgm:prSet/>
      <dgm:spPr/>
      <dgm:t>
        <a:bodyPr/>
        <a:lstStyle/>
        <a:p>
          <a:endParaRPr lang="en-US"/>
        </a:p>
      </dgm:t>
    </dgm:pt>
    <dgm:pt modelId="{76D8196D-F2A5-4BB3-9280-F0E8CB784123}" type="sibTrans" cxnId="{6770F13D-A740-4366-9C54-C913B7EE1738}">
      <dgm:prSet/>
      <dgm:spPr/>
      <dgm:t>
        <a:bodyPr/>
        <a:lstStyle/>
        <a:p>
          <a:endParaRPr lang="en-US"/>
        </a:p>
      </dgm:t>
    </dgm:pt>
    <dgm:pt modelId="{DEF24BD9-E8A0-4CB1-867D-32F02DBE3C9E}" type="pres">
      <dgm:prSet presAssocID="{BEDB4994-C19C-429D-BA65-4BCF883E1022}" presName="Name0" presStyleCnt="0">
        <dgm:presLayoutVars>
          <dgm:chMax val="2"/>
          <dgm:chPref val="2"/>
          <dgm:dir/>
          <dgm:animOne/>
          <dgm:resizeHandles val="exact"/>
        </dgm:presLayoutVars>
      </dgm:prSet>
      <dgm:spPr/>
    </dgm:pt>
    <dgm:pt modelId="{EFA6B6B1-5DB7-40B4-A11C-5D01A8865A8A}" type="pres">
      <dgm:prSet presAssocID="{BEDB4994-C19C-429D-BA65-4BCF883E1022}" presName="Background" presStyleLbl="bgImgPlace1" presStyleIdx="0" presStyleCnt="1" custLinFactNeighborX="-2874" custLinFactNeighborY="-16320"/>
      <dgm:spPr/>
    </dgm:pt>
    <dgm:pt modelId="{90D22DBB-B6AE-425D-A861-ACCC974332A9}" type="pres">
      <dgm:prSet presAssocID="{BEDB4994-C19C-429D-BA65-4BCF883E1022}" presName="ParentText1" presStyleLbl="revTx" presStyleIdx="0" presStyleCnt="2" custLinFactNeighborX="-6187" custLinFactNeighborY="-19077">
        <dgm:presLayoutVars>
          <dgm:chMax val="0"/>
          <dgm:chPref val="0"/>
          <dgm:bulletEnabled val="1"/>
        </dgm:presLayoutVars>
      </dgm:prSet>
      <dgm:spPr/>
    </dgm:pt>
    <dgm:pt modelId="{07583F4D-4465-4E42-B5CD-C0668D0AAC61}" type="pres">
      <dgm:prSet presAssocID="{BEDB4994-C19C-429D-BA65-4BCF883E1022}" presName="ParentText2" presStyleLbl="revTx" presStyleIdx="1" presStyleCnt="2" custLinFactNeighborX="-6187" custLinFactNeighborY="-19077">
        <dgm:presLayoutVars>
          <dgm:chMax val="0"/>
          <dgm:chPref val="0"/>
          <dgm:bulletEnabled val="1"/>
        </dgm:presLayoutVars>
      </dgm:prSet>
      <dgm:spPr/>
    </dgm:pt>
    <dgm:pt modelId="{1C07E6CF-C350-4FA5-A725-3DAA770FAD05}" type="pres">
      <dgm:prSet presAssocID="{BEDB4994-C19C-429D-BA65-4BCF883E1022}" presName="Plus" presStyleLbl="alignNode1" presStyleIdx="0" presStyleCnt="2" custLinFactNeighborX="-12942" custLinFactNeighborY="-2564"/>
      <dgm:spPr>
        <a:prstGeom prst="ellipse">
          <a:avLst/>
        </a:prstGeom>
      </dgm:spPr>
    </dgm:pt>
    <dgm:pt modelId="{51B499FD-4F01-4332-83F5-FE2093635178}" type="pres">
      <dgm:prSet presAssocID="{BEDB4994-C19C-429D-BA65-4BCF883E1022}" presName="Minus" presStyleLbl="alignNode1" presStyleIdx="1" presStyleCnt="2" custScaleY="298152" custLinFactNeighborX="10626" custLinFactNeighborY="-20374"/>
      <dgm:spPr>
        <a:prstGeom prst="star5">
          <a:avLst/>
        </a:prstGeom>
      </dgm:spPr>
    </dgm:pt>
    <dgm:pt modelId="{597B99AA-3B57-44DE-976D-71A66523C192}" type="pres">
      <dgm:prSet presAssocID="{BEDB4994-C19C-429D-BA65-4BCF883E1022}" presName="Divider" presStyleLbl="parChTrans1D1" presStyleIdx="0" presStyleCnt="1" custLinFactX="-12496062" custLinFactNeighborX="-12500000" custLinFactNeighborY="-19973"/>
      <dgm:spPr/>
    </dgm:pt>
  </dgm:ptLst>
  <dgm:cxnLst>
    <dgm:cxn modelId="{62693B02-4614-4B7E-B646-D237124B4C8F}" srcId="{BEDB4994-C19C-429D-BA65-4BCF883E1022}" destId="{29070D63-9B54-4EC2-8EE1-3393DC6451BA}" srcOrd="0" destOrd="0" parTransId="{A07ADC7B-8B7E-45BC-A50B-0D758413A170}" sibTransId="{C2531183-51DB-4EA5-B8D9-F2A622390CC2}"/>
    <dgm:cxn modelId="{0DFF8E14-0287-47F3-BFEA-D9772A7C17B9}" srcId="{4BA1EAFF-B309-4232-BD13-1CB9CEE4543D}" destId="{CD1BC4D3-D7AE-47BC-9369-F9B8A2AF00B3}" srcOrd="2" destOrd="0" parTransId="{B3F60246-242B-42D6-A9FB-2F482D99CA15}" sibTransId="{483D1052-A799-4333-8FCE-8A82FCB89ED2}"/>
    <dgm:cxn modelId="{EA38B014-2A4D-46BC-9EDB-CCCC366F7633}" type="presOf" srcId="{F643C83C-9C4B-4F67-A691-49E839CF81FC}" destId="{07583F4D-4465-4E42-B5CD-C0668D0AAC61}" srcOrd="0" destOrd="8" presId="urn:microsoft.com/office/officeart/2009/3/layout/PlusandMinus"/>
    <dgm:cxn modelId="{596ED817-6E55-49D0-94D4-46EA76D9CC82}" srcId="{4BA1EAFF-B309-4232-BD13-1CB9CEE4543D}" destId="{A66E0C1A-96C7-460F-986E-FFAFAE350A97}" srcOrd="0" destOrd="0" parTransId="{A883ABC0-5A5F-4413-9A50-BA7B8F3FAB92}" sibTransId="{79617582-BFFA-4003-83AC-D62A513A2866}"/>
    <dgm:cxn modelId="{755E601B-C172-4734-8324-956212103B85}" srcId="{4BA1EAFF-B309-4232-BD13-1CB9CEE4543D}" destId="{22C70F21-E12F-449E-86DF-66B5FBAD12D8}" srcOrd="5" destOrd="0" parTransId="{6446BCAF-1CAF-4ABC-916C-486ABD61E1B8}" sibTransId="{D34EA9C3-0657-49FA-8FB3-B0661CE96951}"/>
    <dgm:cxn modelId="{68D09031-06CE-46B1-AFE9-F5F647D2B3E8}" type="presOf" srcId="{29070D63-9B54-4EC2-8EE1-3393DC6451BA}" destId="{90D22DBB-B6AE-425D-A861-ACCC974332A9}" srcOrd="0" destOrd="0" presId="urn:microsoft.com/office/officeart/2009/3/layout/PlusandMinus"/>
    <dgm:cxn modelId="{180FD734-4FE2-47FB-AA1B-FB4570726A50}" srcId="{5F24D736-69FF-4124-85D7-7E58F02CE749}" destId="{CBCBB17E-4311-458F-A11D-3FE19826CCE5}" srcOrd="0" destOrd="0" parTransId="{D6EE3123-61A7-4D24-A942-4170BE4AD9A4}" sibTransId="{434781B6-A3EB-4F4A-B750-1E213C04C327}"/>
    <dgm:cxn modelId="{0D5EEF37-FEFA-4B01-88D1-43C557040F62}" type="presOf" srcId="{F2A515F6-4465-4F7E-850D-A92B82971A3A}" destId="{90D22DBB-B6AE-425D-A861-ACCC974332A9}" srcOrd="0" destOrd="2" presId="urn:microsoft.com/office/officeart/2009/3/layout/PlusandMinus"/>
    <dgm:cxn modelId="{7604B03B-7D7E-47F5-8E64-F8807AAC1ADA}" srcId="{29070D63-9B54-4EC2-8EE1-3393DC6451BA}" destId="{5F24D736-69FF-4124-85D7-7E58F02CE749}" srcOrd="4" destOrd="0" parTransId="{A3643191-309F-41DB-BD3E-1B0F4D514E32}" sibTransId="{83E80E81-E93F-44E1-A327-7DE38530BE1F}"/>
    <dgm:cxn modelId="{6770F13D-A740-4366-9C54-C913B7EE1738}" srcId="{A66E0C1A-96C7-460F-986E-FFAFAE350A97}" destId="{C55AA242-FD2E-4C41-A976-82DE4F37BF18}" srcOrd="0" destOrd="0" parTransId="{B7E1EB91-E2CA-49A4-8886-46F27E058D1B}" sibTransId="{76D8196D-F2A5-4BB3-9280-F0E8CB784123}"/>
    <dgm:cxn modelId="{6193A53E-2DEF-4905-A6FC-96AAC6637B71}" type="presOf" srcId="{8885A1EC-5FFA-4311-ADCB-5AF5944CBEF7}" destId="{90D22DBB-B6AE-425D-A861-ACCC974332A9}" srcOrd="0" destOrd="3" presId="urn:microsoft.com/office/officeart/2009/3/layout/PlusandMinus"/>
    <dgm:cxn modelId="{24489062-3667-419F-A0F9-CC12D79D11B5}" type="presOf" srcId="{22C70F21-E12F-449E-86DF-66B5FBAD12D8}" destId="{07583F4D-4465-4E42-B5CD-C0668D0AAC61}" srcOrd="0" destOrd="7" presId="urn:microsoft.com/office/officeart/2009/3/layout/PlusandMinus"/>
    <dgm:cxn modelId="{33A98764-44D6-4D74-B957-9320D9DD79FD}" type="presOf" srcId="{CBCBB17E-4311-458F-A11D-3FE19826CCE5}" destId="{90D22DBB-B6AE-425D-A861-ACCC974332A9}" srcOrd="0" destOrd="7" presId="urn:microsoft.com/office/officeart/2009/3/layout/PlusandMinus"/>
    <dgm:cxn modelId="{317A8A49-4530-4F2B-8377-3A9A7E72EFF0}" type="presOf" srcId="{5F24D736-69FF-4124-85D7-7E58F02CE749}" destId="{90D22DBB-B6AE-425D-A861-ACCC974332A9}" srcOrd="0" destOrd="6" presId="urn:microsoft.com/office/officeart/2009/3/layout/PlusandMinus"/>
    <dgm:cxn modelId="{A7FD4B6A-9BD4-4EA0-9E89-8ACA48449C7F}" srcId="{29070D63-9B54-4EC2-8EE1-3393DC6451BA}" destId="{870827C2-A98F-43D7-97A2-5E110612DD25}" srcOrd="0" destOrd="0" parTransId="{C7189500-70A2-4178-BCDA-9C6BB6BD0A00}" sibTransId="{1805196F-5831-42D1-905C-8D5444F1348D}"/>
    <dgm:cxn modelId="{AAB6F34A-4AF5-4B04-AEFC-D55B0331E8E1}" type="presOf" srcId="{B8875BDA-1065-4C93-9145-5096A9C68E12}" destId="{07583F4D-4465-4E42-B5CD-C0668D0AAC61}" srcOrd="0" destOrd="5" presId="urn:microsoft.com/office/officeart/2009/3/layout/PlusandMinus"/>
    <dgm:cxn modelId="{26751B6B-C450-4BBE-B0EE-4203051832A3}" srcId="{4BA1EAFF-B309-4232-BD13-1CB9CEE4543D}" destId="{B8875BDA-1065-4C93-9145-5096A9C68E12}" srcOrd="3" destOrd="0" parTransId="{E4DFF447-7AD5-400F-AA84-25812CB8B0F9}" sibTransId="{83C52E36-C53F-4427-8050-44C294600432}"/>
    <dgm:cxn modelId="{E8D0FA4C-1C44-4C82-9522-29C774840AB1}" type="presOf" srcId="{870827C2-A98F-43D7-97A2-5E110612DD25}" destId="{90D22DBB-B6AE-425D-A861-ACCC974332A9}" srcOrd="0" destOrd="1" presId="urn:microsoft.com/office/officeart/2009/3/layout/PlusandMinus"/>
    <dgm:cxn modelId="{E6580E72-7DE5-4276-9923-A20CC016CA8A}" type="presOf" srcId="{C55AA242-FD2E-4C41-A976-82DE4F37BF18}" destId="{07583F4D-4465-4E42-B5CD-C0668D0AAC61}" srcOrd="0" destOrd="2" presId="urn:microsoft.com/office/officeart/2009/3/layout/PlusandMinus"/>
    <dgm:cxn modelId="{C35C0A78-DEF1-4EE7-8996-61E38B1798D6}" srcId="{BEDB4994-C19C-429D-BA65-4BCF883E1022}" destId="{4BA1EAFF-B309-4232-BD13-1CB9CEE4543D}" srcOrd="1" destOrd="0" parTransId="{CB882D94-6620-4A54-AF4E-8E33283C54CA}" sibTransId="{D44A5A3C-0B7A-4540-9AC8-BF12E5CFFD5D}"/>
    <dgm:cxn modelId="{2284FD79-C1A0-4273-91B4-6D0ADA4C8F13}" srcId="{4BA1EAFF-B309-4232-BD13-1CB9CEE4543D}" destId="{8A0CE126-78B8-41FC-AD43-CF71255093C0}" srcOrd="4" destOrd="0" parTransId="{806AAFD9-EC59-41EF-92F2-11F3A016C92C}" sibTransId="{F35724CD-E8E4-4288-B4BB-EE622D1A844C}"/>
    <dgm:cxn modelId="{BF72B882-DDBA-44CB-A32D-EE58C9772B60}" type="presOf" srcId="{8A0CE126-78B8-41FC-AD43-CF71255093C0}" destId="{07583F4D-4465-4E42-B5CD-C0668D0AAC61}" srcOrd="0" destOrd="6" presId="urn:microsoft.com/office/officeart/2009/3/layout/PlusandMinus"/>
    <dgm:cxn modelId="{835C4288-55BE-4D2E-9A4F-6FC24EB4FF89}" srcId="{29070D63-9B54-4EC2-8EE1-3393DC6451BA}" destId="{8885A1EC-5FFA-4311-ADCB-5AF5944CBEF7}" srcOrd="1" destOrd="0" parTransId="{CC5E4D30-C4DE-45DE-BD0E-528BB45E3D71}" sibTransId="{40E9CA34-1F70-413C-A351-023D829227DB}"/>
    <dgm:cxn modelId="{6AD84193-7962-4D28-B394-F84F59E4EAEA}" srcId="{29070D63-9B54-4EC2-8EE1-3393DC6451BA}" destId="{1AA4C0B1-8145-4A6F-8574-77C3C76C28D2}" srcOrd="3" destOrd="0" parTransId="{ED01F2BA-6353-4DE9-97AF-A94A4B379D32}" sibTransId="{7D7964F0-B1C3-46A9-BA6F-C6D7288CBC6E}"/>
    <dgm:cxn modelId="{CF8FB1AB-0874-4278-A915-C52598881D8C}" type="presOf" srcId="{96C73FA9-63EC-4138-8DF1-AB8696F4DEDF}" destId="{07583F4D-4465-4E42-B5CD-C0668D0AAC61}" srcOrd="0" destOrd="3" presId="urn:microsoft.com/office/officeart/2009/3/layout/PlusandMinus"/>
    <dgm:cxn modelId="{6B77FFB1-C3B4-437F-A929-29ADB876B4DD}" type="presOf" srcId="{CD1BC4D3-D7AE-47BC-9369-F9B8A2AF00B3}" destId="{07583F4D-4465-4E42-B5CD-C0668D0AAC61}" srcOrd="0" destOrd="4" presId="urn:microsoft.com/office/officeart/2009/3/layout/PlusandMinus"/>
    <dgm:cxn modelId="{A48D66B5-7F64-4FCB-A011-D453870A2A3A}" type="presOf" srcId="{1AA4C0B1-8145-4A6F-8574-77C3C76C28D2}" destId="{90D22DBB-B6AE-425D-A861-ACCC974332A9}" srcOrd="0" destOrd="5" presId="urn:microsoft.com/office/officeart/2009/3/layout/PlusandMinus"/>
    <dgm:cxn modelId="{33A5BAB6-D86A-4CEE-9EA4-FF4BBDFE1ABB}" srcId="{870827C2-A98F-43D7-97A2-5E110612DD25}" destId="{F2A515F6-4465-4F7E-850D-A92B82971A3A}" srcOrd="0" destOrd="0" parTransId="{6FBDDE0D-C5D4-4FF9-8939-4F6A15D69D4B}" sibTransId="{207CA0AC-4B60-4C2E-BEAE-4115CB536FB6}"/>
    <dgm:cxn modelId="{3319CFB7-51AC-4980-9DA0-65034BD195DB}" type="presOf" srcId="{4BA1EAFF-B309-4232-BD13-1CB9CEE4543D}" destId="{07583F4D-4465-4E42-B5CD-C0668D0AAC61}" srcOrd="0" destOrd="0" presId="urn:microsoft.com/office/officeart/2009/3/layout/PlusandMinus"/>
    <dgm:cxn modelId="{B5B21FDD-AF4E-4CC8-BA73-6EB4312F953F}" srcId="{29070D63-9B54-4EC2-8EE1-3393DC6451BA}" destId="{6FFE5F61-3DAF-4D04-9356-30F7CF06EC1D}" srcOrd="2" destOrd="0" parTransId="{59AAAA16-6111-42F5-B09B-4DFEFF3175EB}" sibTransId="{BE4E1B4E-A497-4192-A636-09C151B1E291}"/>
    <dgm:cxn modelId="{88D523DE-F37B-4F5F-A2D7-3B4F1E45D2F2}" srcId="{4BA1EAFF-B309-4232-BD13-1CB9CEE4543D}" destId="{96C73FA9-63EC-4138-8DF1-AB8696F4DEDF}" srcOrd="1" destOrd="0" parTransId="{F569B171-37A0-4F00-8FFF-C8A98E3CD35C}" sibTransId="{32759512-E7EE-4BF7-86CE-D19776DE88B4}"/>
    <dgm:cxn modelId="{EEFE05E3-74EC-40FB-BBB3-3347155EEC24}" srcId="{4BA1EAFF-B309-4232-BD13-1CB9CEE4543D}" destId="{F643C83C-9C4B-4F67-A691-49E839CF81FC}" srcOrd="6" destOrd="0" parTransId="{DA3B4B32-571B-454F-9B74-507ABA0A65BF}" sibTransId="{93ACF74F-53C3-429C-997F-CFF2C692D3C7}"/>
    <dgm:cxn modelId="{3F68E8E3-C632-4D78-8E43-0E7BD606FEDA}" type="presOf" srcId="{BEDB4994-C19C-429D-BA65-4BCF883E1022}" destId="{DEF24BD9-E8A0-4CB1-867D-32F02DBE3C9E}" srcOrd="0" destOrd="0" presId="urn:microsoft.com/office/officeart/2009/3/layout/PlusandMinus"/>
    <dgm:cxn modelId="{2B772DF2-209D-4B9C-8B33-3AADAB20500A}" type="presOf" srcId="{6FFE5F61-3DAF-4D04-9356-30F7CF06EC1D}" destId="{90D22DBB-B6AE-425D-A861-ACCC974332A9}" srcOrd="0" destOrd="4" presId="urn:microsoft.com/office/officeart/2009/3/layout/PlusandMinus"/>
    <dgm:cxn modelId="{BE5925FF-B521-402A-8BDA-9FBE8B98BAD0}" type="presOf" srcId="{A66E0C1A-96C7-460F-986E-FFAFAE350A97}" destId="{07583F4D-4465-4E42-B5CD-C0668D0AAC61}" srcOrd="0" destOrd="1" presId="urn:microsoft.com/office/officeart/2009/3/layout/PlusandMinus"/>
    <dgm:cxn modelId="{86ACF811-E51A-4DC4-B87F-8A3F10DE2F07}" type="presParOf" srcId="{DEF24BD9-E8A0-4CB1-867D-32F02DBE3C9E}" destId="{EFA6B6B1-5DB7-40B4-A11C-5D01A8865A8A}" srcOrd="0" destOrd="0" presId="urn:microsoft.com/office/officeart/2009/3/layout/PlusandMinus"/>
    <dgm:cxn modelId="{B7678A94-83DA-4ED9-9E70-48869282582A}" type="presParOf" srcId="{DEF24BD9-E8A0-4CB1-867D-32F02DBE3C9E}" destId="{90D22DBB-B6AE-425D-A861-ACCC974332A9}" srcOrd="1" destOrd="0" presId="urn:microsoft.com/office/officeart/2009/3/layout/PlusandMinus"/>
    <dgm:cxn modelId="{383FAA5A-EA88-423C-861A-2C6A0EDCEF6B}" type="presParOf" srcId="{DEF24BD9-E8A0-4CB1-867D-32F02DBE3C9E}" destId="{07583F4D-4465-4E42-B5CD-C0668D0AAC61}" srcOrd="2" destOrd="0" presId="urn:microsoft.com/office/officeart/2009/3/layout/PlusandMinus"/>
    <dgm:cxn modelId="{FD2E0855-CE1C-46FC-AE7A-B35D4D826971}" type="presParOf" srcId="{DEF24BD9-E8A0-4CB1-867D-32F02DBE3C9E}" destId="{1C07E6CF-C350-4FA5-A725-3DAA770FAD05}" srcOrd="3" destOrd="0" presId="urn:microsoft.com/office/officeart/2009/3/layout/PlusandMinus"/>
    <dgm:cxn modelId="{1AC7F311-1E85-4D06-8808-0D2B67184D17}" type="presParOf" srcId="{DEF24BD9-E8A0-4CB1-867D-32F02DBE3C9E}" destId="{51B499FD-4F01-4332-83F5-FE2093635178}" srcOrd="4" destOrd="0" presId="urn:microsoft.com/office/officeart/2009/3/layout/PlusandMinus"/>
    <dgm:cxn modelId="{245A0592-206C-43C6-98FE-B175FD5AD3A4}" type="presParOf" srcId="{DEF24BD9-E8A0-4CB1-867D-32F02DBE3C9E}" destId="{597B99AA-3B57-44DE-976D-71A66523C192}" srcOrd="5" destOrd="0" presId="urn:microsoft.com/office/officeart/2009/3/layout/PlusandMinu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6B6B1-5DB7-40B4-A11C-5D01A8865A8A}">
      <dsp:nvSpPr>
        <dsp:cNvPr id="0" name=""/>
        <dsp:cNvSpPr/>
      </dsp:nvSpPr>
      <dsp:spPr>
        <a:xfrm>
          <a:off x="1165638" y="237556"/>
          <a:ext cx="9860636" cy="5095917"/>
        </a:xfrm>
        <a:prstGeom prst="rect">
          <a:avLst/>
        </a:prstGeom>
        <a:solidFill>
          <a:schemeClr val="dk1">
            <a:tint val="40000"/>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D22DBB-B6AE-425D-A861-ACCC974332A9}">
      <dsp:nvSpPr>
        <dsp:cNvPr id="0" name=""/>
        <dsp:cNvSpPr/>
      </dsp:nvSpPr>
      <dsp:spPr>
        <a:xfrm>
          <a:off x="1460418" y="833523"/>
          <a:ext cx="4578962" cy="4359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70C0"/>
              </a:solidFill>
              <a:latin typeface="Bodoni MT" panose="02070603080606020203" pitchFamily="18" charset="0"/>
            </a:rPr>
            <a:t>South Korea</a:t>
          </a:r>
          <a:br>
            <a:rPr lang="en-US" sz="2800" kern="1200" dirty="0">
              <a:solidFill>
                <a:srgbClr val="0070C0"/>
              </a:solidFill>
              <a:latin typeface="Bodoni MT" panose="02070603080606020203" pitchFamily="18" charset="0"/>
            </a:rPr>
          </a:br>
          <a:endParaRPr lang="en-US" sz="2800" kern="1200" dirty="0">
            <a:solidFill>
              <a:srgbClr val="0070C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0070C0"/>
              </a:solidFill>
              <a:latin typeface="Bodoni MT" panose="02070603080606020203" pitchFamily="18" charset="0"/>
            </a:rPr>
            <a:t>Commercial industry is relatively new (50s); theatregoers are younger</a:t>
          </a:r>
          <a:endParaRPr lang="en-US" sz="1100" kern="1200" dirty="0">
            <a:solidFill>
              <a:srgbClr val="0070C0"/>
            </a:solidFill>
            <a:latin typeface="Bodoni MT" panose="02070603080606020203" pitchFamily="18" charset="0"/>
          </a:endParaRPr>
        </a:p>
        <a:p>
          <a:pPr marL="342900" lvl="2" indent="-171450" algn="l" defTabSz="711200">
            <a:lnSpc>
              <a:spcPct val="90000"/>
            </a:lnSpc>
            <a:spcBef>
              <a:spcPct val="0"/>
            </a:spcBef>
            <a:spcAft>
              <a:spcPct val="15000"/>
            </a:spcAft>
            <a:buChar char="•"/>
          </a:pPr>
          <a:r>
            <a:rPr lang="en-US" sz="1600" kern="1200" dirty="0">
              <a:solidFill>
                <a:srgbClr val="0070C0"/>
              </a:solidFill>
              <a:latin typeface="Bodoni MT" panose="02070603080606020203" pitchFamily="18" charset="0"/>
            </a:rPr>
            <a:t>“We like to derive and do crazy stuff… We’re finding out own voice and our own style.”</a:t>
          </a:r>
          <a:br>
            <a:rPr lang="en-US" sz="2200" kern="1200" dirty="0">
              <a:solidFill>
                <a:srgbClr val="0070C0"/>
              </a:solidFill>
              <a:latin typeface="Bodoni MT" panose="02070603080606020203" pitchFamily="18" charset="0"/>
            </a:rPr>
          </a:br>
          <a:endParaRPr lang="en-US" sz="1100" kern="1200" dirty="0">
            <a:solidFill>
              <a:srgbClr val="0070C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0070C0"/>
              </a:solidFill>
              <a:latin typeface="Bodoni MT" panose="02070603080606020203" pitchFamily="18" charset="0"/>
            </a:rPr>
            <a:t>Development starts in Seoul</a:t>
          </a:r>
          <a:br>
            <a:rPr lang="en-US" sz="2200" kern="1200" dirty="0">
              <a:solidFill>
                <a:srgbClr val="0070C0"/>
              </a:solidFill>
              <a:latin typeface="Bodoni MT" panose="02070603080606020203" pitchFamily="18" charset="0"/>
            </a:rPr>
          </a:br>
          <a:endParaRPr lang="en-US" sz="1100" kern="1200" dirty="0">
            <a:solidFill>
              <a:srgbClr val="0070C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0070C0"/>
              </a:solidFill>
              <a:latin typeface="Bodoni MT" panose="02070603080606020203" pitchFamily="18" charset="0"/>
            </a:rPr>
            <a:t>Typical run: 2-3 months</a:t>
          </a:r>
        </a:p>
        <a:p>
          <a:pPr marL="57150" lvl="1" indent="-57150" algn="l" defTabSz="488950">
            <a:lnSpc>
              <a:spcPct val="90000"/>
            </a:lnSpc>
            <a:spcBef>
              <a:spcPct val="0"/>
            </a:spcBef>
            <a:spcAft>
              <a:spcPct val="15000"/>
            </a:spcAft>
            <a:buChar char="•"/>
          </a:pPr>
          <a:endParaRPr lang="en-US" sz="1100" kern="1200" dirty="0">
            <a:solidFill>
              <a:srgbClr val="0070C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0070C0"/>
              </a:solidFill>
              <a:latin typeface="Bodoni MT" panose="02070603080606020203" pitchFamily="18" charset="0"/>
            </a:rPr>
            <a:t>Agencies</a:t>
          </a:r>
        </a:p>
        <a:p>
          <a:pPr marL="342900" lvl="2" indent="-171450" algn="l" defTabSz="711200">
            <a:lnSpc>
              <a:spcPct val="90000"/>
            </a:lnSpc>
            <a:spcBef>
              <a:spcPct val="0"/>
            </a:spcBef>
            <a:spcAft>
              <a:spcPct val="15000"/>
            </a:spcAft>
            <a:buChar char="•"/>
          </a:pPr>
          <a:r>
            <a:rPr lang="en-US" sz="1600" kern="1200" dirty="0">
              <a:solidFill>
                <a:srgbClr val="0070C0"/>
              </a:solidFill>
              <a:latin typeface="Bodoni MT" panose="02070603080606020203" pitchFamily="18" charset="0"/>
            </a:rPr>
            <a:t>“You’re just thrown out in the wilderness. You have to find your own way to survive here.”</a:t>
          </a:r>
          <a:endParaRPr lang="en-US" sz="2200" kern="1200" dirty="0">
            <a:solidFill>
              <a:srgbClr val="0070C0"/>
            </a:solidFill>
            <a:latin typeface="Bodoni MT" panose="02070603080606020203" pitchFamily="18" charset="0"/>
          </a:endParaRPr>
        </a:p>
      </dsp:txBody>
      <dsp:txXfrm>
        <a:off x="1460418" y="833523"/>
        <a:ext cx="4578962" cy="4359494"/>
      </dsp:txXfrm>
    </dsp:sp>
    <dsp:sp modelId="{07583F4D-4465-4E42-B5CD-C0668D0AAC61}">
      <dsp:nvSpPr>
        <dsp:cNvPr id="0" name=""/>
        <dsp:cNvSpPr/>
      </dsp:nvSpPr>
      <dsp:spPr>
        <a:xfrm>
          <a:off x="6141387" y="833523"/>
          <a:ext cx="4578962" cy="4359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FF0000"/>
              </a:solidFill>
              <a:latin typeface="Bodoni MT" panose="02070603080606020203" pitchFamily="18" charset="0"/>
            </a:rPr>
            <a:t>United States</a:t>
          </a:r>
          <a:br>
            <a:rPr lang="en-US" sz="2800" kern="1200" dirty="0">
              <a:solidFill>
                <a:srgbClr val="FF0000"/>
              </a:solidFill>
              <a:latin typeface="Bodoni MT" panose="02070603080606020203" pitchFamily="18" charset="0"/>
            </a:rPr>
          </a:br>
          <a:endParaRPr lang="en-US" sz="2800" kern="1200" dirty="0">
            <a:solidFill>
              <a:srgbClr val="FF000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FF0000"/>
              </a:solidFill>
              <a:latin typeface="Bodoni MT" panose="02070603080606020203" pitchFamily="18" charset="0"/>
            </a:rPr>
            <a:t>Commercial industry is pioneered here (1920s); theatregoers are older</a:t>
          </a:r>
        </a:p>
        <a:p>
          <a:pPr marL="342900" lvl="2" indent="-171450" algn="l" defTabSz="711200">
            <a:lnSpc>
              <a:spcPct val="90000"/>
            </a:lnSpc>
            <a:spcBef>
              <a:spcPct val="0"/>
            </a:spcBef>
            <a:spcAft>
              <a:spcPct val="15000"/>
            </a:spcAft>
            <a:buChar char="•"/>
          </a:pPr>
          <a:r>
            <a:rPr lang="en-US" sz="1600" kern="1200" dirty="0">
              <a:solidFill>
                <a:srgbClr val="FF0000"/>
              </a:solidFill>
              <a:latin typeface="Bodoni MT" panose="02070603080606020203" pitchFamily="18" charset="0"/>
            </a:rPr>
            <a:t>“The way they make musicals in the West is a little more... simple and rigid… by the book.”</a:t>
          </a:r>
        </a:p>
        <a:p>
          <a:pPr marL="57150" lvl="1" indent="-57150" algn="l" defTabSz="266700">
            <a:lnSpc>
              <a:spcPct val="90000"/>
            </a:lnSpc>
            <a:spcBef>
              <a:spcPct val="0"/>
            </a:spcBef>
            <a:spcAft>
              <a:spcPct val="15000"/>
            </a:spcAft>
            <a:buChar char="•"/>
          </a:pPr>
          <a:endParaRPr lang="en-US" sz="600" kern="1200" dirty="0">
            <a:solidFill>
              <a:srgbClr val="FF000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FF0000"/>
              </a:solidFill>
              <a:latin typeface="Bodoni MT" panose="02070603080606020203" pitchFamily="18" charset="0"/>
            </a:rPr>
            <a:t>Development may start regionally</a:t>
          </a:r>
        </a:p>
        <a:p>
          <a:pPr marL="57150" lvl="1" indent="-57150" algn="l" defTabSz="355600">
            <a:lnSpc>
              <a:spcPct val="90000"/>
            </a:lnSpc>
            <a:spcBef>
              <a:spcPct val="0"/>
            </a:spcBef>
            <a:spcAft>
              <a:spcPct val="15000"/>
            </a:spcAft>
            <a:buChar char="•"/>
          </a:pPr>
          <a:endParaRPr lang="en-US" sz="800" kern="1200" dirty="0">
            <a:solidFill>
              <a:srgbClr val="FF000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FF0000"/>
              </a:solidFill>
              <a:latin typeface="Bodoni MT" panose="02070603080606020203" pitchFamily="18" charset="0"/>
            </a:rPr>
            <a:t>Irregular runs</a:t>
          </a:r>
        </a:p>
        <a:p>
          <a:pPr marL="57150" lvl="1" indent="-57150" algn="l" defTabSz="488950">
            <a:lnSpc>
              <a:spcPct val="90000"/>
            </a:lnSpc>
            <a:spcBef>
              <a:spcPct val="0"/>
            </a:spcBef>
            <a:spcAft>
              <a:spcPct val="15000"/>
            </a:spcAft>
            <a:buChar char="•"/>
          </a:pPr>
          <a:endParaRPr lang="en-US" sz="1100" kern="1200" dirty="0">
            <a:solidFill>
              <a:srgbClr val="FF0000"/>
            </a:solidFill>
            <a:latin typeface="Bodoni MT" panose="02070603080606020203" pitchFamily="18" charset="0"/>
          </a:endParaRPr>
        </a:p>
        <a:p>
          <a:pPr marL="228600" lvl="1" indent="-228600" algn="l" defTabSz="977900">
            <a:lnSpc>
              <a:spcPct val="90000"/>
            </a:lnSpc>
            <a:spcBef>
              <a:spcPct val="0"/>
            </a:spcBef>
            <a:spcAft>
              <a:spcPct val="15000"/>
            </a:spcAft>
            <a:buChar char="•"/>
          </a:pPr>
          <a:r>
            <a:rPr lang="en-US" sz="2200" kern="1200" dirty="0">
              <a:solidFill>
                <a:srgbClr val="FF0000"/>
              </a:solidFill>
              <a:latin typeface="Bodoni MT" panose="02070603080606020203" pitchFamily="18" charset="0"/>
            </a:rPr>
            <a:t>Agencies, Guilds, Unions</a:t>
          </a:r>
        </a:p>
      </dsp:txBody>
      <dsp:txXfrm>
        <a:off x="6141387" y="833523"/>
        <a:ext cx="4578962" cy="4359494"/>
      </dsp:txXfrm>
    </dsp:sp>
    <dsp:sp modelId="{1C07E6CF-C350-4FA5-A725-3DAA770FAD05}">
      <dsp:nvSpPr>
        <dsp:cNvPr id="0" name=""/>
        <dsp:cNvSpPr/>
      </dsp:nvSpPr>
      <dsp:spPr>
        <a:xfrm>
          <a:off x="179602" y="2"/>
          <a:ext cx="1926791" cy="1926791"/>
        </a:xfrm>
        <a:prstGeom prst="ellipse">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499FD-4F01-4332-83F5-FE2093635178}">
      <dsp:nvSpPr>
        <dsp:cNvPr id="0" name=""/>
        <dsp:cNvSpPr/>
      </dsp:nvSpPr>
      <dsp:spPr>
        <a:xfrm>
          <a:off x="10142279" y="0"/>
          <a:ext cx="1813450" cy="1852875"/>
        </a:xfrm>
        <a:prstGeom prst="star5">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B99AA-3B57-44DE-976D-71A66523C192}">
      <dsp:nvSpPr>
        <dsp:cNvPr id="0" name=""/>
        <dsp:cNvSpPr/>
      </dsp:nvSpPr>
      <dsp:spPr>
        <a:xfrm>
          <a:off x="6096044" y="842882"/>
          <a:ext cx="1133" cy="4163737"/>
        </a:xfrm>
        <a:prstGeom prst="line">
          <a:avLst/>
        </a:prstGeom>
        <a:noFill/>
        <a:ln w="19050"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61BB0-8422-4EBF-8746-B44F46E6272B}" type="datetimeFigureOut">
              <a:rPr lang="en-US" smtClean="0"/>
              <a:t>2021-10-31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13EB3-0078-4FC2-8E30-1EFC6B3C6DC4}" type="slidenum">
              <a:rPr lang="en-US" smtClean="0"/>
              <a:t>‹#›</a:t>
            </a:fld>
            <a:endParaRPr lang="en-US"/>
          </a:p>
        </p:txBody>
      </p:sp>
    </p:spTree>
    <p:extLst>
      <p:ext uri="{BB962C8B-B14F-4D97-AF65-F5344CB8AC3E}">
        <p14:creationId xmlns:p14="http://schemas.microsoft.com/office/powerpoint/2010/main" val="838541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Contrary to scientific belief, the Universe did not start 13.8 billion years ago. Actually, the Universe formed in 2006.</a:t>
            </a:r>
          </a:p>
        </p:txBody>
      </p:sp>
      <p:sp>
        <p:nvSpPr>
          <p:cNvPr id="4" name="Slide Number Placeholder 3"/>
          <p:cNvSpPr>
            <a:spLocks noGrp="1"/>
          </p:cNvSpPr>
          <p:nvPr>
            <p:ph type="sldNum" sz="quarter" idx="5"/>
          </p:nvPr>
        </p:nvSpPr>
        <p:spPr/>
        <p:txBody>
          <a:bodyPr/>
          <a:lstStyle/>
          <a:p>
            <a:fld id="{27813EB3-0078-4FC2-8E30-1EFC6B3C6DC4}" type="slidenum">
              <a:rPr lang="en-US" smtClean="0"/>
              <a:t>1</a:t>
            </a:fld>
            <a:endParaRPr lang="en-US"/>
          </a:p>
        </p:txBody>
      </p:sp>
    </p:spTree>
    <p:extLst>
      <p:ext uri="{BB962C8B-B14F-4D97-AF65-F5344CB8AC3E}">
        <p14:creationId xmlns:p14="http://schemas.microsoft.com/office/powerpoint/2010/main" val="359410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3 minutes left) Since we have enough time, I’ll give you a tour of </a:t>
            </a:r>
            <a:r>
              <a:rPr lang="en-US" dirty="0" err="1"/>
              <a:t>Daehangno</a:t>
            </a:r>
            <a:r>
              <a:rPr lang="en-US" dirty="0"/>
              <a:t> in Seoul. This neighborhood is equivalent to Off-Broadway.</a:t>
            </a:r>
          </a:p>
          <a:p>
            <a:r>
              <a:rPr lang="en-US" dirty="0"/>
              <a:t>We don’t have time to address these. But you should visit when you get the chance.</a:t>
            </a:r>
          </a:p>
        </p:txBody>
      </p:sp>
      <p:sp>
        <p:nvSpPr>
          <p:cNvPr id="4" name="Slide Number Placeholder 3"/>
          <p:cNvSpPr>
            <a:spLocks noGrp="1"/>
          </p:cNvSpPr>
          <p:nvPr>
            <p:ph type="sldNum" sz="quarter" idx="5"/>
          </p:nvPr>
        </p:nvSpPr>
        <p:spPr/>
        <p:txBody>
          <a:bodyPr/>
          <a:lstStyle/>
          <a:p>
            <a:fld id="{27813EB3-0078-4FC2-8E30-1EFC6B3C6DC4}" type="slidenum">
              <a:rPr lang="en-US" smtClean="0"/>
              <a:t>12</a:t>
            </a:fld>
            <a:endParaRPr lang="en-US"/>
          </a:p>
        </p:txBody>
      </p:sp>
    </p:spTree>
    <p:extLst>
      <p:ext uri="{BB962C8B-B14F-4D97-AF65-F5344CB8AC3E}">
        <p14:creationId xmlns:p14="http://schemas.microsoft.com/office/powerpoint/2010/main" val="2120145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National Theatre of Korea.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don’t have to set foot on the peninsula to enjoy K-Theatre. There is a new musical headed to Broadway in 2022 called: K-Pop, composed by my musical writing colleague, Helen Park.</a:t>
            </a:r>
          </a:p>
        </p:txBody>
      </p:sp>
      <p:sp>
        <p:nvSpPr>
          <p:cNvPr id="4" name="Slide Number Placeholder 3"/>
          <p:cNvSpPr>
            <a:spLocks noGrp="1"/>
          </p:cNvSpPr>
          <p:nvPr>
            <p:ph type="sldNum" sz="quarter" idx="5"/>
          </p:nvPr>
        </p:nvSpPr>
        <p:spPr/>
        <p:txBody>
          <a:bodyPr/>
          <a:lstStyle/>
          <a:p>
            <a:fld id="{27813EB3-0078-4FC2-8E30-1EFC6B3C6DC4}" type="slidenum">
              <a:rPr lang="en-US" smtClean="0"/>
              <a:t>13</a:t>
            </a:fld>
            <a:endParaRPr lang="en-US"/>
          </a:p>
        </p:txBody>
      </p:sp>
    </p:spTree>
    <p:extLst>
      <p:ext uri="{BB962C8B-B14F-4D97-AF65-F5344CB8AC3E}">
        <p14:creationId xmlns:p14="http://schemas.microsoft.com/office/powerpoint/2010/main" val="3329458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set foot on the peninsula to enjoy K-Theatre. There is a new musical headed to Broadway called: K-Pop, composed by my musical writing colleague, Helen Park.</a:t>
            </a:r>
          </a:p>
        </p:txBody>
      </p:sp>
      <p:sp>
        <p:nvSpPr>
          <p:cNvPr id="4" name="Slide Number Placeholder 3"/>
          <p:cNvSpPr>
            <a:spLocks noGrp="1"/>
          </p:cNvSpPr>
          <p:nvPr>
            <p:ph type="sldNum" sz="quarter" idx="5"/>
          </p:nvPr>
        </p:nvSpPr>
        <p:spPr/>
        <p:txBody>
          <a:bodyPr/>
          <a:lstStyle/>
          <a:p>
            <a:fld id="{27813EB3-0078-4FC2-8E30-1EFC6B3C6DC4}" type="slidenum">
              <a:rPr lang="en-US" smtClean="0"/>
              <a:t>14</a:t>
            </a:fld>
            <a:endParaRPr lang="en-US"/>
          </a:p>
        </p:txBody>
      </p:sp>
    </p:spTree>
    <p:extLst>
      <p:ext uri="{BB962C8B-B14F-4D97-AF65-F5344CB8AC3E}">
        <p14:creationId xmlns:p14="http://schemas.microsoft.com/office/powerpoint/2010/main" val="1300550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major differences between the Korean and American commercial industry. Broadway, Off-Broadway, Off-Off-Broadway pioneered the industry in the 1920s. </a:t>
            </a:r>
            <a:r>
              <a:rPr lang="en-US" dirty="0" err="1"/>
              <a:t>Daehangno</a:t>
            </a:r>
            <a:r>
              <a:rPr lang="en-US" dirty="0"/>
              <a:t> and the National Theatre of Korea started in the 1950s following the war. The audience is based on that. </a:t>
            </a:r>
            <a:r>
              <a:rPr lang="en-US" dirty="0" err="1"/>
              <a:t>Soovin</a:t>
            </a:r>
            <a:r>
              <a:rPr lang="en-US" dirty="0"/>
              <a:t>, who has experienced Broadway theatres, states: “We like to derive and do crazy stuff… We’re finding our own voice and our own style.” And there are many paths in the states while almost all workshops start in Seoul. And South Korea does not have unions like Actors' Equity or SAG-AFTRA.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conclude this hot topic, I asked the coolest artist in the industry of any advice she would give to an up-and-coming producer.</a:t>
            </a:r>
          </a:p>
        </p:txBody>
      </p:sp>
      <p:sp>
        <p:nvSpPr>
          <p:cNvPr id="4" name="Slide Number Placeholder 3"/>
          <p:cNvSpPr>
            <a:spLocks noGrp="1"/>
          </p:cNvSpPr>
          <p:nvPr>
            <p:ph type="sldNum" sz="quarter" idx="5"/>
          </p:nvPr>
        </p:nvSpPr>
        <p:spPr/>
        <p:txBody>
          <a:bodyPr/>
          <a:lstStyle/>
          <a:p>
            <a:fld id="{27813EB3-0078-4FC2-8E30-1EFC6B3C6DC4}" type="slidenum">
              <a:rPr lang="en-US" smtClean="0"/>
              <a:t>15</a:t>
            </a:fld>
            <a:endParaRPr lang="en-US"/>
          </a:p>
        </p:txBody>
      </p:sp>
    </p:spTree>
    <p:extLst>
      <p:ext uri="{BB962C8B-B14F-4D97-AF65-F5344CB8AC3E}">
        <p14:creationId xmlns:p14="http://schemas.microsoft.com/office/powerpoint/2010/main" val="345213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813EB3-0078-4FC2-8E30-1EFC6B3C6DC4}" type="slidenum">
              <a:rPr lang="en-US" smtClean="0"/>
              <a:t>16</a:t>
            </a:fld>
            <a:endParaRPr lang="en-US"/>
          </a:p>
        </p:txBody>
      </p:sp>
    </p:spTree>
    <p:extLst>
      <p:ext uri="{BB962C8B-B14F-4D97-AF65-F5344CB8AC3E}">
        <p14:creationId xmlns:p14="http://schemas.microsoft.com/office/powerpoint/2010/main" val="3838467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gam sa mi da</a:t>
            </a:r>
            <a:endParaRPr lang="en-US" dirty="0"/>
          </a:p>
        </p:txBody>
      </p:sp>
      <p:sp>
        <p:nvSpPr>
          <p:cNvPr id="4" name="Slide Number Placeholder 3"/>
          <p:cNvSpPr>
            <a:spLocks noGrp="1"/>
          </p:cNvSpPr>
          <p:nvPr>
            <p:ph type="sldNum" sz="quarter" idx="5"/>
          </p:nvPr>
        </p:nvSpPr>
        <p:spPr/>
        <p:txBody>
          <a:bodyPr/>
          <a:lstStyle/>
          <a:p>
            <a:fld id="{27813EB3-0078-4FC2-8E30-1EFC6B3C6DC4}" type="slidenum">
              <a:rPr lang="en-US" smtClean="0"/>
              <a:t>17</a:t>
            </a:fld>
            <a:endParaRPr lang="en-US"/>
          </a:p>
        </p:txBody>
      </p:sp>
    </p:spTree>
    <p:extLst>
      <p:ext uri="{BB962C8B-B14F-4D97-AF65-F5344CB8AC3E}">
        <p14:creationId xmlns:p14="http://schemas.microsoft.com/office/powerpoint/2010/main" val="167191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worry. We’re not going to talk about this global superpower called: K-Pop. We are going to dive into their ancestor: K-Theatre. What’s fostering downstage in the Korean Peninsula? And maybe in a few decade when what’s upstage gets its act together, we can talk about that.</a:t>
            </a:r>
          </a:p>
        </p:txBody>
      </p:sp>
      <p:sp>
        <p:nvSpPr>
          <p:cNvPr id="4" name="Slide Number Placeholder 3"/>
          <p:cNvSpPr>
            <a:spLocks noGrp="1"/>
          </p:cNvSpPr>
          <p:nvPr>
            <p:ph type="sldNum" sz="quarter" idx="5"/>
          </p:nvPr>
        </p:nvSpPr>
        <p:spPr/>
        <p:txBody>
          <a:bodyPr/>
          <a:lstStyle/>
          <a:p>
            <a:fld id="{27813EB3-0078-4FC2-8E30-1EFC6B3C6DC4}" type="slidenum">
              <a:rPr lang="en-US" smtClean="0"/>
              <a:t>2</a:t>
            </a:fld>
            <a:endParaRPr lang="en-US"/>
          </a:p>
        </p:txBody>
      </p:sp>
    </p:spTree>
    <p:extLst>
      <p:ext uri="{BB962C8B-B14F-4D97-AF65-F5344CB8AC3E}">
        <p14:creationId xmlns:p14="http://schemas.microsoft.com/office/powerpoint/2010/main" val="49804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I sat down with </a:t>
            </a:r>
            <a:r>
              <a:rPr lang="en-US" dirty="0" err="1"/>
              <a:t>Soovin</a:t>
            </a:r>
            <a:r>
              <a:rPr lang="en-US" dirty="0"/>
              <a:t>, a production localizer and translator in Seoul. She has worked on numerous commercial productions including</a:t>
            </a:r>
          </a:p>
          <a:p>
            <a:pPr marL="0" indent="0">
              <a:buNone/>
            </a:pPr>
            <a:r>
              <a:rPr lang="en-US" i="0" dirty="0"/>
              <a:t>1) </a:t>
            </a:r>
            <a:r>
              <a:rPr lang="en-US" i="1" dirty="0"/>
              <a:t>Sweeney Todd</a:t>
            </a:r>
            <a:r>
              <a:rPr lang="en-US" dirty="0"/>
              <a:t>,</a:t>
            </a:r>
          </a:p>
          <a:p>
            <a:pPr marL="0" indent="0">
              <a:buNone/>
            </a:pPr>
            <a:r>
              <a:rPr lang="en-US" i="0" dirty="0"/>
              <a:t>2) </a:t>
            </a:r>
            <a:r>
              <a:rPr lang="en-US" i="1" dirty="0"/>
              <a:t>Titanic</a:t>
            </a:r>
            <a:r>
              <a:rPr lang="en-US" dirty="0"/>
              <a:t>,</a:t>
            </a:r>
          </a:p>
          <a:p>
            <a:pPr marL="0" indent="0">
              <a:buNone/>
            </a:pPr>
            <a:r>
              <a:rPr lang="en-US" dirty="0"/>
              <a:t>3) </a:t>
            </a:r>
            <a:r>
              <a:rPr lang="en-US" i="1" dirty="0"/>
              <a:t>Cyrano</a:t>
            </a:r>
            <a:r>
              <a:rPr lang="en-US" i="0" dirty="0"/>
              <a:t>,</a:t>
            </a:r>
          </a:p>
          <a:p>
            <a:pPr marL="0" indent="0">
              <a:buNone/>
            </a:pPr>
            <a:r>
              <a:rPr lang="en-US" i="0" dirty="0"/>
              <a:t>4) and these past few months: </a:t>
            </a:r>
            <a:r>
              <a:rPr lang="en-US" i="1" dirty="0"/>
              <a:t>Betelgeuse</a:t>
            </a:r>
            <a:r>
              <a:rPr lang="en-US" i="0" dirty="0"/>
              <a:t>.</a:t>
            </a:r>
            <a:endParaRPr lang="en-US" dirty="0"/>
          </a:p>
        </p:txBody>
      </p:sp>
      <p:sp>
        <p:nvSpPr>
          <p:cNvPr id="4" name="Slide Number Placeholder 3"/>
          <p:cNvSpPr>
            <a:spLocks noGrp="1"/>
          </p:cNvSpPr>
          <p:nvPr>
            <p:ph type="sldNum" sz="quarter" idx="5"/>
          </p:nvPr>
        </p:nvSpPr>
        <p:spPr/>
        <p:txBody>
          <a:bodyPr/>
          <a:lstStyle/>
          <a:p>
            <a:fld id="{27813EB3-0078-4FC2-8E30-1EFC6B3C6DC4}" type="slidenum">
              <a:rPr lang="en-US" smtClean="0"/>
              <a:t>3</a:t>
            </a:fld>
            <a:endParaRPr lang="en-US"/>
          </a:p>
        </p:txBody>
      </p:sp>
    </p:spTree>
    <p:extLst>
      <p:ext uri="{BB962C8B-B14F-4D97-AF65-F5344CB8AC3E}">
        <p14:creationId xmlns:p14="http://schemas.microsoft.com/office/powerpoint/2010/main" val="72474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sat down with good friend </a:t>
            </a:r>
            <a:r>
              <a:rPr lang="en-US" dirty="0" err="1"/>
              <a:t>Jihye</a:t>
            </a:r>
            <a:r>
              <a:rPr lang="en-US" dirty="0"/>
              <a:t>, a fellow dramaturg in the Literary Managers and Dramaturgs of the Americas. She is based in Los Angeles and Seoul. She does not like musical theatre. But she is engrossed in Korean history. Most of what I’ll be discussing today about K-Theatre are based on the anecdotes of these two.</a:t>
            </a:r>
          </a:p>
        </p:txBody>
      </p:sp>
      <p:sp>
        <p:nvSpPr>
          <p:cNvPr id="4" name="Slide Number Placeholder 3"/>
          <p:cNvSpPr>
            <a:spLocks noGrp="1"/>
          </p:cNvSpPr>
          <p:nvPr>
            <p:ph type="sldNum" sz="quarter" idx="5"/>
          </p:nvPr>
        </p:nvSpPr>
        <p:spPr/>
        <p:txBody>
          <a:bodyPr/>
          <a:lstStyle/>
          <a:p>
            <a:fld id="{27813EB3-0078-4FC2-8E30-1EFC6B3C6DC4}" type="slidenum">
              <a:rPr lang="en-US" smtClean="0"/>
              <a:t>4</a:t>
            </a:fld>
            <a:endParaRPr lang="en-US"/>
          </a:p>
        </p:txBody>
      </p:sp>
    </p:spTree>
    <p:extLst>
      <p:ext uri="{BB962C8B-B14F-4D97-AF65-F5344CB8AC3E}">
        <p14:creationId xmlns:p14="http://schemas.microsoft.com/office/powerpoint/2010/main" val="87345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There is a 1,500 year’s worth of things to say about the history of K-Theatre. </a:t>
            </a:r>
            <a:r>
              <a:rPr lang="en-US" dirty="0" err="1"/>
              <a:t>Jihye</a:t>
            </a:r>
            <a:r>
              <a:rPr lang="en-US" dirty="0"/>
              <a:t> could answer those alongside me if we ever have such a presentation.</a:t>
            </a:r>
          </a:p>
          <a:p>
            <a:r>
              <a:rPr lang="en-US" dirty="0"/>
              <a:t>1) Instead, we will be focusing on 2020.</a:t>
            </a:r>
          </a:p>
        </p:txBody>
      </p:sp>
      <p:sp>
        <p:nvSpPr>
          <p:cNvPr id="4" name="Slide Number Placeholder 3"/>
          <p:cNvSpPr>
            <a:spLocks noGrp="1"/>
          </p:cNvSpPr>
          <p:nvPr>
            <p:ph type="sldNum" sz="quarter" idx="5"/>
          </p:nvPr>
        </p:nvSpPr>
        <p:spPr/>
        <p:txBody>
          <a:bodyPr/>
          <a:lstStyle/>
          <a:p>
            <a:fld id="{27813EB3-0078-4FC2-8E30-1EFC6B3C6DC4}" type="slidenum">
              <a:rPr lang="en-US" smtClean="0"/>
              <a:t>5</a:t>
            </a:fld>
            <a:endParaRPr lang="en-US"/>
          </a:p>
        </p:txBody>
      </p:sp>
    </p:spTree>
    <p:extLst>
      <p:ext uri="{BB962C8B-B14F-4D97-AF65-F5344CB8AC3E}">
        <p14:creationId xmlns:p14="http://schemas.microsoft.com/office/powerpoint/2010/main" val="1580018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(Pointing to father) This is theatre.</a:t>
            </a:r>
          </a:p>
          <a:p>
            <a:r>
              <a:rPr lang="en-US" dirty="0"/>
              <a:t>(Pointing to daughter) And this is Covid. Small and deadly. Kidding.</a:t>
            </a:r>
          </a:p>
        </p:txBody>
      </p:sp>
      <p:sp>
        <p:nvSpPr>
          <p:cNvPr id="4" name="Slide Number Placeholder 3"/>
          <p:cNvSpPr>
            <a:spLocks noGrp="1"/>
          </p:cNvSpPr>
          <p:nvPr>
            <p:ph type="sldNum" sz="quarter" idx="5"/>
          </p:nvPr>
        </p:nvSpPr>
        <p:spPr/>
        <p:txBody>
          <a:bodyPr/>
          <a:lstStyle/>
          <a:p>
            <a:fld id="{27813EB3-0078-4FC2-8E30-1EFC6B3C6DC4}" type="slidenum">
              <a:rPr lang="en-US" smtClean="0"/>
              <a:t>6</a:t>
            </a:fld>
            <a:endParaRPr lang="en-US"/>
          </a:p>
        </p:txBody>
      </p:sp>
    </p:spTree>
    <p:extLst>
      <p:ext uri="{BB962C8B-B14F-4D97-AF65-F5344CB8AC3E}">
        <p14:creationId xmlns:p14="http://schemas.microsoft.com/office/powerpoint/2010/main" val="348383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(Pointing to mother) This is what Korea did to Covid.</a:t>
            </a:r>
          </a:p>
        </p:txBody>
      </p:sp>
      <p:sp>
        <p:nvSpPr>
          <p:cNvPr id="4" name="Slide Number Placeholder 3"/>
          <p:cNvSpPr>
            <a:spLocks noGrp="1"/>
          </p:cNvSpPr>
          <p:nvPr>
            <p:ph type="sldNum" sz="quarter" idx="5"/>
          </p:nvPr>
        </p:nvSpPr>
        <p:spPr/>
        <p:txBody>
          <a:bodyPr/>
          <a:lstStyle/>
          <a:p>
            <a:fld id="{27813EB3-0078-4FC2-8E30-1EFC6B3C6DC4}" type="slidenum">
              <a:rPr lang="en-US" smtClean="0"/>
              <a:t>7</a:t>
            </a:fld>
            <a:endParaRPr lang="en-US"/>
          </a:p>
        </p:txBody>
      </p:sp>
    </p:spTree>
    <p:extLst>
      <p:ext uri="{BB962C8B-B14F-4D97-AF65-F5344CB8AC3E}">
        <p14:creationId xmlns:p14="http://schemas.microsoft.com/office/powerpoint/2010/main" val="225978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most of the world, South Korea handled the pandemic promptly. They consistently had the least of infections and casualties without skewing their data. How did they do it?</a:t>
            </a:r>
          </a:p>
        </p:txBody>
      </p:sp>
      <p:sp>
        <p:nvSpPr>
          <p:cNvPr id="4" name="Slide Number Placeholder 3"/>
          <p:cNvSpPr>
            <a:spLocks noGrp="1"/>
          </p:cNvSpPr>
          <p:nvPr>
            <p:ph type="sldNum" sz="quarter" idx="5"/>
          </p:nvPr>
        </p:nvSpPr>
        <p:spPr/>
        <p:txBody>
          <a:bodyPr/>
          <a:lstStyle/>
          <a:p>
            <a:fld id="{27813EB3-0078-4FC2-8E30-1EFC6B3C6DC4}" type="slidenum">
              <a:rPr lang="en-US" smtClean="0"/>
              <a:t>8</a:t>
            </a:fld>
            <a:endParaRPr lang="en-US"/>
          </a:p>
        </p:txBody>
      </p:sp>
    </p:spTree>
    <p:extLst>
      <p:ext uri="{BB962C8B-B14F-4D97-AF65-F5344CB8AC3E}">
        <p14:creationId xmlns:p14="http://schemas.microsoft.com/office/powerpoint/2010/main" val="2424321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Immense testing and tracking. </a:t>
            </a:r>
          </a:p>
        </p:txBody>
      </p:sp>
      <p:sp>
        <p:nvSpPr>
          <p:cNvPr id="4" name="Slide Number Placeholder 3"/>
          <p:cNvSpPr>
            <a:spLocks noGrp="1"/>
          </p:cNvSpPr>
          <p:nvPr>
            <p:ph type="sldNum" sz="quarter" idx="5"/>
          </p:nvPr>
        </p:nvSpPr>
        <p:spPr/>
        <p:txBody>
          <a:bodyPr/>
          <a:lstStyle/>
          <a:p>
            <a:fld id="{27813EB3-0078-4FC2-8E30-1EFC6B3C6DC4}" type="slidenum">
              <a:rPr lang="en-US" smtClean="0"/>
              <a:t>9</a:t>
            </a:fld>
            <a:endParaRPr lang="en-US"/>
          </a:p>
        </p:txBody>
      </p:sp>
    </p:spTree>
    <p:extLst>
      <p:ext uri="{BB962C8B-B14F-4D97-AF65-F5344CB8AC3E}">
        <p14:creationId xmlns:p14="http://schemas.microsoft.com/office/powerpoint/2010/main" val="127693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2021-10-31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2021-10-31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2021-10-31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2021-10-31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2021-10-31</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2021-10-31</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fif"/><Relationship Id="rId4" Type="http://schemas.openxmlformats.org/officeDocument/2006/relationships/image" Target="../media/image26.jfi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30.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fif"/></Relationships>
</file>

<file path=ppt/slides/_rels/slide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ity at night&#10;&#10;Description automatically generated with low confidence">
            <a:extLst>
              <a:ext uri="{FF2B5EF4-FFF2-40B4-BE49-F238E27FC236}">
                <a16:creationId xmlns:a16="http://schemas.microsoft.com/office/drawing/2014/main" id="{E9C6D323-B79C-49BF-8536-D511AFE65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bigbang">
            <a:hlinkClick r:id="" action="ppaction://media"/>
            <a:extLst>
              <a:ext uri="{FF2B5EF4-FFF2-40B4-BE49-F238E27FC236}">
                <a16:creationId xmlns:a16="http://schemas.microsoft.com/office/drawing/2014/main" id="{766474E1-2C34-42B2-A5B8-61DBD407D4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pic>
        <p:nvPicPr>
          <p:cNvPr id="9" name="Picture 8" descr="Logo&#10;&#10;Description automatically generated">
            <a:extLst>
              <a:ext uri="{FF2B5EF4-FFF2-40B4-BE49-F238E27FC236}">
                <a16:creationId xmlns:a16="http://schemas.microsoft.com/office/drawing/2014/main" id="{BFB73E0A-D235-44FB-80FE-E78069E56F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4440" y="3429000"/>
            <a:ext cx="3563119" cy="3288799"/>
          </a:xfrm>
          <a:prstGeom prst="rect">
            <a:avLst/>
          </a:prstGeom>
        </p:spPr>
      </p:pic>
    </p:spTree>
    <p:extLst>
      <p:ext uri="{BB962C8B-B14F-4D97-AF65-F5344CB8AC3E}">
        <p14:creationId xmlns:p14="http://schemas.microsoft.com/office/powerpoint/2010/main" val="18245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out)">
                                      <p:cBhvr>
                                        <p:cTn id="7" dur="500"/>
                                        <p:tgtEl>
                                          <p:spTgt spid="3"/>
                                        </p:tgtEl>
                                      </p:cBhvr>
                                    </p:animEffect>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1" presetClass="mediacall" presetSubtype="0" fill="hold" nodeType="withEffect">
                                  <p:stCondLst>
                                    <p:cond delay="0"/>
                                  </p:stCondLst>
                                  <p:childTnLst>
                                    <p:cmd type="call" cmd="playFrom(0.0)">
                                      <p:cBhvr>
                                        <p:cTn id="13" dur="2054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4"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spTree>
    <p:extLst>
      <p:ext uri="{BB962C8B-B14F-4D97-AF65-F5344CB8AC3E}">
        <p14:creationId xmlns:p14="http://schemas.microsoft.com/office/powerpoint/2010/main" val="2110235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spTree>
    <p:extLst>
      <p:ext uri="{BB962C8B-B14F-4D97-AF65-F5344CB8AC3E}">
        <p14:creationId xmlns:p14="http://schemas.microsoft.com/office/powerpoint/2010/main" val="3006307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group of people on a stage&#10;&#10;Description automatically generated">
            <a:extLst>
              <a:ext uri="{FF2B5EF4-FFF2-40B4-BE49-F238E27FC236}">
                <a16:creationId xmlns:a16="http://schemas.microsoft.com/office/drawing/2014/main" id="{95CA1C38-D21A-4DFE-B35E-5EEEDF0CD385}"/>
              </a:ext>
            </a:extLst>
          </p:cNvPr>
          <p:cNvPicPr>
            <a:picLocks noChangeAspect="1"/>
          </p:cNvPicPr>
          <p:nvPr/>
        </p:nvPicPr>
        <p:blipFill rotWithShape="1">
          <a:blip r:embed="rId3">
            <a:extLst>
              <a:ext uri="{28A0092B-C50C-407E-A947-70E740481C1C}">
                <a14:useLocalDpi xmlns:a14="http://schemas.microsoft.com/office/drawing/2010/main" val="0"/>
              </a:ext>
            </a:extLst>
          </a:blip>
          <a:srcRect r="12429" b="1"/>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4" name="Picture 3" descr="A picture containing text, road, outdoor, street&#10;&#10;Description automatically generated">
            <a:extLst>
              <a:ext uri="{FF2B5EF4-FFF2-40B4-BE49-F238E27FC236}">
                <a16:creationId xmlns:a16="http://schemas.microsoft.com/office/drawing/2014/main" id="{38EBAB6F-BE8F-4DB7-A2AE-C280A75FB5F4}"/>
              </a:ext>
            </a:extLst>
          </p:cNvPr>
          <p:cNvPicPr>
            <a:picLocks noChangeAspect="1"/>
          </p:cNvPicPr>
          <p:nvPr/>
        </p:nvPicPr>
        <p:blipFill rotWithShape="1">
          <a:blip r:embed="rId4">
            <a:extLst>
              <a:ext uri="{28A0092B-C50C-407E-A947-70E740481C1C}">
                <a14:useLocalDpi xmlns:a14="http://schemas.microsoft.com/office/drawing/2010/main" val="0"/>
              </a:ext>
            </a:extLst>
          </a:blip>
          <a:srcRect r="1" b="38"/>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5" name="Picture 4" descr="A picture containing indoor, ceiling, hall, auditorium&#10;&#10;Description automatically generated">
            <a:extLst>
              <a:ext uri="{FF2B5EF4-FFF2-40B4-BE49-F238E27FC236}">
                <a16:creationId xmlns:a16="http://schemas.microsoft.com/office/drawing/2014/main" id="{8BD4F181-FD93-4803-AD3C-7B9FAFD2C701}"/>
              </a:ext>
            </a:extLst>
          </p:cNvPr>
          <p:cNvPicPr>
            <a:picLocks noChangeAspect="1"/>
          </p:cNvPicPr>
          <p:nvPr/>
        </p:nvPicPr>
        <p:blipFill rotWithShape="1">
          <a:blip r:embed="rId5">
            <a:extLst>
              <a:ext uri="{28A0092B-C50C-407E-A947-70E740481C1C}">
                <a14:useLocalDpi xmlns:a14="http://schemas.microsoft.com/office/drawing/2010/main" val="0"/>
              </a:ext>
            </a:extLst>
          </a:blip>
          <a:srcRect t="16774" r="3" b="3"/>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6" name="Title 5">
            <a:extLst>
              <a:ext uri="{FF2B5EF4-FFF2-40B4-BE49-F238E27FC236}">
                <a16:creationId xmlns:a16="http://schemas.microsoft.com/office/drawing/2014/main" id="{93586383-EC1E-45D0-8092-59B5FA72C68F}"/>
              </a:ext>
            </a:extLst>
          </p:cNvPr>
          <p:cNvSpPr>
            <a:spLocks noGrp="1"/>
          </p:cNvSpPr>
          <p:nvPr>
            <p:ph type="title"/>
          </p:nvPr>
        </p:nvSpPr>
        <p:spPr>
          <a:xfrm>
            <a:off x="1143001" y="-1"/>
            <a:ext cx="9905998" cy="643468"/>
          </a:xfrm>
        </p:spPr>
        <p:txBody>
          <a:bodyPr/>
          <a:lstStyle/>
          <a:p>
            <a:pPr algn="ctr"/>
            <a:r>
              <a:rPr lang="en-US" b="1" dirty="0" err="1">
                <a:solidFill>
                  <a:schemeClr val="tx1"/>
                </a:solidFill>
                <a:latin typeface="Bodoni MT" panose="02070603080606020203" pitchFamily="18" charset="0"/>
                <a:ea typeface="Cambria" panose="02040503050406030204" pitchFamily="18" charset="0"/>
              </a:rPr>
              <a:t>Daehangno</a:t>
            </a:r>
            <a:endParaRPr lang="en-US" b="1" dirty="0">
              <a:solidFill>
                <a:schemeClr val="tx1"/>
              </a:solidFill>
              <a:latin typeface="Bodoni MT" panose="02070603080606020203" pitchFamily="18" charset="0"/>
            </a:endParaRPr>
          </a:p>
        </p:txBody>
      </p:sp>
    </p:spTree>
    <p:extLst>
      <p:ext uri="{BB962C8B-B14F-4D97-AF65-F5344CB8AC3E}">
        <p14:creationId xmlns:p14="http://schemas.microsoft.com/office/powerpoint/2010/main" val="288854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icture containing text, computer, hall, organ&#10;&#10;Description automatically generated">
            <a:extLst>
              <a:ext uri="{FF2B5EF4-FFF2-40B4-BE49-F238E27FC236}">
                <a16:creationId xmlns:a16="http://schemas.microsoft.com/office/drawing/2014/main" id="{95269EE2-6739-4606-A386-751B1F651068}"/>
              </a:ext>
            </a:extLst>
          </p:cNvPr>
          <p:cNvPicPr>
            <a:picLocks noChangeAspect="1"/>
          </p:cNvPicPr>
          <p:nvPr/>
        </p:nvPicPr>
        <p:blipFill rotWithShape="1">
          <a:blip r:embed="rId3">
            <a:extLst>
              <a:ext uri="{28A0092B-C50C-407E-A947-70E740481C1C}">
                <a14:useLocalDpi xmlns:a14="http://schemas.microsoft.com/office/drawing/2010/main" val="0"/>
              </a:ext>
            </a:extLst>
          </a:blip>
          <a:srcRect l="-2" t="26440" b="3443"/>
          <a:stretch/>
        </p:blipFill>
        <p:spPr>
          <a:xfrm>
            <a:off x="4493436" y="243"/>
            <a:ext cx="769856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4" name="Picture 3" descr="A picture containing dark, night&#10;&#10;Description automatically generated">
            <a:extLst>
              <a:ext uri="{FF2B5EF4-FFF2-40B4-BE49-F238E27FC236}">
                <a16:creationId xmlns:a16="http://schemas.microsoft.com/office/drawing/2014/main" id="{531E5204-402F-4215-82E2-C602B284DABC}"/>
              </a:ext>
            </a:extLst>
          </p:cNvPr>
          <p:cNvPicPr>
            <a:picLocks noChangeAspect="1"/>
          </p:cNvPicPr>
          <p:nvPr/>
        </p:nvPicPr>
        <p:blipFill rotWithShape="1">
          <a:blip r:embed="rId4">
            <a:extLst>
              <a:ext uri="{28A0092B-C50C-407E-A947-70E740481C1C}">
                <a14:useLocalDpi xmlns:a14="http://schemas.microsoft.com/office/drawing/2010/main" val="0"/>
              </a:ext>
            </a:extLst>
          </a:blip>
          <a:srcRect l="288" r="1663" b="3"/>
          <a:stretch/>
        </p:blipFill>
        <p:spPr>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5" name="Picture 4" descr="A picture containing outdoor, dark, night, night sky&#10;&#10;Description automatically generated">
            <a:extLst>
              <a:ext uri="{FF2B5EF4-FFF2-40B4-BE49-F238E27FC236}">
                <a16:creationId xmlns:a16="http://schemas.microsoft.com/office/drawing/2014/main" id="{B93BBB19-A558-4414-ADCD-8CB2604FEBF9}"/>
              </a:ext>
            </a:extLst>
          </p:cNvPr>
          <p:cNvPicPr>
            <a:picLocks noChangeAspect="1"/>
          </p:cNvPicPr>
          <p:nvPr/>
        </p:nvPicPr>
        <p:blipFill rotWithShape="1">
          <a:blip r:embed="rId5">
            <a:extLst>
              <a:ext uri="{28A0092B-C50C-407E-A947-70E740481C1C}">
                <a14:useLocalDpi xmlns:a14="http://schemas.microsoft.com/office/drawing/2010/main" val="0"/>
              </a:ext>
            </a:extLst>
          </a:blip>
          <a:srcRect t="13853" r="2" b="2"/>
          <a:stretch/>
        </p:blipFill>
        <p:spPr>
          <a:xfrm>
            <a:off x="6350089" y="3511295"/>
            <a:ext cx="5841911"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6" name="Picture 5" descr="A picture containing sky, outdoor&#10;&#10;Description automatically generated">
            <a:extLst>
              <a:ext uri="{FF2B5EF4-FFF2-40B4-BE49-F238E27FC236}">
                <a16:creationId xmlns:a16="http://schemas.microsoft.com/office/drawing/2014/main" id="{409D33CE-A08E-47BB-80AD-E0A6FF1E807D}"/>
              </a:ext>
            </a:extLst>
          </p:cNvPr>
          <p:cNvPicPr>
            <a:picLocks noChangeAspect="1"/>
          </p:cNvPicPr>
          <p:nvPr/>
        </p:nvPicPr>
        <p:blipFill rotWithShape="1">
          <a:blip r:embed="rId6">
            <a:extLst>
              <a:ext uri="{28A0092B-C50C-407E-A947-70E740481C1C}">
                <a14:useLocalDpi xmlns:a14="http://schemas.microsoft.com/office/drawing/2010/main" val="0"/>
              </a:ext>
            </a:extLst>
          </a:blip>
          <a:srcRect t="23486" r="-2" b="5827"/>
          <a:stretch/>
        </p:blipFill>
        <p:spPr>
          <a:xfrm>
            <a:off x="20" y="3511295"/>
            <a:ext cx="769854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
        <p:nvSpPr>
          <p:cNvPr id="7" name="Title 5">
            <a:extLst>
              <a:ext uri="{FF2B5EF4-FFF2-40B4-BE49-F238E27FC236}">
                <a16:creationId xmlns:a16="http://schemas.microsoft.com/office/drawing/2014/main" id="{13475A17-8CF0-4083-889A-B43E731C155F}"/>
              </a:ext>
            </a:extLst>
          </p:cNvPr>
          <p:cNvSpPr>
            <a:spLocks noGrp="1"/>
          </p:cNvSpPr>
          <p:nvPr>
            <p:ph type="title"/>
          </p:nvPr>
        </p:nvSpPr>
        <p:spPr>
          <a:xfrm>
            <a:off x="1143001" y="-1"/>
            <a:ext cx="9905998" cy="643468"/>
          </a:xfrm>
        </p:spPr>
        <p:txBody>
          <a:bodyPr/>
          <a:lstStyle/>
          <a:p>
            <a:pPr algn="ctr"/>
            <a:r>
              <a:rPr lang="ko-KR" altLang="en-US" b="1" dirty="0">
                <a:solidFill>
                  <a:schemeClr val="tx1"/>
                </a:solidFill>
                <a:latin typeface="Bodoni MT" panose="02070603080606020203" pitchFamily="18" charset="0"/>
                <a:ea typeface="Cambria" panose="02040503050406030204" pitchFamily="18" charset="0"/>
              </a:rPr>
              <a:t>국립극장</a:t>
            </a:r>
            <a:endParaRPr lang="en-US" b="1" dirty="0">
              <a:solidFill>
                <a:schemeClr val="tx1"/>
              </a:solidFill>
              <a:latin typeface="Bodoni MT" panose="02070603080606020203" pitchFamily="18" charset="0"/>
            </a:endParaRPr>
          </a:p>
        </p:txBody>
      </p:sp>
    </p:spTree>
    <p:extLst>
      <p:ext uri="{BB962C8B-B14F-4D97-AF65-F5344CB8AC3E}">
        <p14:creationId xmlns:p14="http://schemas.microsoft.com/office/powerpoint/2010/main" val="39644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kpop">
            <a:hlinkClick r:id="" action="ppaction://media"/>
            <a:extLst>
              <a:ext uri="{FF2B5EF4-FFF2-40B4-BE49-F238E27FC236}">
                <a16:creationId xmlns:a16="http://schemas.microsoft.com/office/drawing/2014/main" id="{A858965D-2AA8-4D63-9BB8-C57EA6C471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45831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D8E8824-55EE-4C07-8FC5-F13F00C33A78}"/>
              </a:ext>
            </a:extLst>
          </p:cNvPr>
          <p:cNvGraphicFramePr/>
          <p:nvPr>
            <p:extLst>
              <p:ext uri="{D42A27DB-BD31-4B8C-83A1-F6EECF244321}">
                <p14:modId xmlns:p14="http://schemas.microsoft.com/office/powerpoint/2010/main" val="2980435573"/>
              </p:ext>
            </p:extLst>
          </p:nvPr>
        </p:nvGraphicFramePr>
        <p:xfrm>
          <a:off x="0" y="643467"/>
          <a:ext cx="12192000" cy="6214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5">
            <a:extLst>
              <a:ext uri="{FF2B5EF4-FFF2-40B4-BE49-F238E27FC236}">
                <a16:creationId xmlns:a16="http://schemas.microsoft.com/office/drawing/2014/main" id="{471392F1-A27C-4708-BB9E-FBBBC9C2D4A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SEOUL-Y KOREAN &amp; SOLELY AMERICAN</a:t>
            </a:r>
            <a:endParaRPr lang="en-US" b="1" dirty="0">
              <a:solidFill>
                <a:schemeClr val="tx1"/>
              </a:solidFill>
              <a:latin typeface="Bodoni MT" panose="02070603080606020203" pitchFamily="18" charset="0"/>
            </a:endParaRPr>
          </a:p>
        </p:txBody>
      </p:sp>
    </p:spTree>
    <p:extLst>
      <p:ext uri="{BB962C8B-B14F-4D97-AF65-F5344CB8AC3E}">
        <p14:creationId xmlns:p14="http://schemas.microsoft.com/office/powerpoint/2010/main" val="31213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ppt_w</p:attrName>
                                        </p:attrNameLst>
                                      </p:cBhvr>
                                      <p:tavLst>
                                        <p:tav tm="0" fmla="#ppt_w*sin(2.5*pi*$)">
                                          <p:val>
                                            <p:fltVal val="0"/>
                                          </p:val>
                                        </p:tav>
                                        <p:tav tm="100000">
                                          <p:val>
                                            <p:fltVal val="1"/>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2" name="2021-11-1">
            <a:hlinkClick r:id="" action="ppaction://media"/>
            <a:extLst>
              <a:ext uri="{FF2B5EF4-FFF2-40B4-BE49-F238E27FC236}">
                <a16:creationId xmlns:a16="http://schemas.microsoft.com/office/drawing/2014/main" id="{C69513DA-2C16-4812-8D32-55886EAF85EB}"/>
              </a:ext>
            </a:extLst>
          </p:cNvPr>
          <p:cNvPicPr>
            <a:picLocks noChangeAspect="1"/>
          </p:cNvPicPr>
          <p:nvPr>
            <a:videoFile r:link="rId1"/>
            <p:extLst>
              <p:ext uri="{DAA4B4D4-6D71-4841-9C94-3DE7FCFB9230}">
                <p14:media xmlns:p14="http://schemas.microsoft.com/office/powerpoint/2010/main" r:embed="rId2">
                  <p14:trim st="4500" end="4520"/>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3846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sp>
        <p:nvSpPr>
          <p:cNvPr id="11" name="Title 10">
            <a:extLst>
              <a:ext uri="{FF2B5EF4-FFF2-40B4-BE49-F238E27FC236}">
                <a16:creationId xmlns:a16="http://schemas.microsoft.com/office/drawing/2014/main" id="{9F0E6A52-2526-494A-B302-ED4D1D4B9A37}"/>
              </a:ext>
            </a:extLst>
          </p:cNvPr>
          <p:cNvSpPr>
            <a:spLocks noGrp="1"/>
          </p:cNvSpPr>
          <p:nvPr>
            <p:ph type="title"/>
          </p:nvPr>
        </p:nvSpPr>
        <p:spPr>
          <a:xfrm>
            <a:off x="15996" y="609600"/>
            <a:ext cx="9905998" cy="1905000"/>
          </a:xfrm>
        </p:spPr>
        <p:txBody>
          <a:bodyPr>
            <a:normAutofit/>
          </a:bodyPr>
          <a:lstStyle/>
          <a:p>
            <a:pPr algn="ctr"/>
            <a:r>
              <a:rPr lang="ko-KR" altLang="en-US" sz="8000" b="1" dirty="0">
                <a:latin typeface="Bodoni MT" panose="02070603080606020203" pitchFamily="18" charset="0"/>
              </a:rPr>
              <a:t>감사</a:t>
            </a:r>
            <a:r>
              <a:rPr lang="ko-KR" altLang="en-US" sz="8000" b="1" dirty="0">
                <a:solidFill>
                  <a:schemeClr val="tx2">
                    <a:lumMod val="50000"/>
                  </a:schemeClr>
                </a:solidFill>
                <a:latin typeface="Bodoni MT" panose="02070603080606020203" pitchFamily="18" charset="0"/>
              </a:rPr>
              <a:t>합</a:t>
            </a:r>
            <a:r>
              <a:rPr lang="ko-KR" altLang="en-US" sz="8000" b="1" dirty="0">
                <a:solidFill>
                  <a:schemeClr val="bg1"/>
                </a:solidFill>
                <a:latin typeface="Bodoni MT" panose="02070603080606020203" pitchFamily="18" charset="0"/>
              </a:rPr>
              <a:t>니다</a:t>
            </a:r>
            <a:endParaRPr lang="en-US" sz="8000" b="1" dirty="0">
              <a:solidFill>
                <a:schemeClr val="bg1"/>
              </a:solidFill>
              <a:latin typeface="Bodoni MT" panose="02070603080606020203" pitchFamily="18" charset="0"/>
            </a:endParaRPr>
          </a:p>
        </p:txBody>
      </p:sp>
      <p:sp>
        <p:nvSpPr>
          <p:cNvPr id="6" name="Title 10">
            <a:extLst>
              <a:ext uri="{FF2B5EF4-FFF2-40B4-BE49-F238E27FC236}">
                <a16:creationId xmlns:a16="http://schemas.microsoft.com/office/drawing/2014/main" id="{E335014F-DFE8-4AC9-A05D-773D9560016D}"/>
              </a:ext>
            </a:extLst>
          </p:cNvPr>
          <p:cNvSpPr txBox="1">
            <a:spLocks/>
          </p:cNvSpPr>
          <p:nvPr/>
        </p:nvSpPr>
        <p:spPr>
          <a:xfrm>
            <a:off x="2286002" y="4291818"/>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ko-KR" sz="8000" b="1" dirty="0">
                <a:solidFill>
                  <a:schemeClr val="bg1">
                    <a:lumMod val="95000"/>
                    <a:lumOff val="5000"/>
                  </a:schemeClr>
                </a:solidFill>
                <a:latin typeface="Bodoni MT" panose="02070603080606020203" pitchFamily="18" charset="0"/>
              </a:rPr>
              <a:t>THANK</a:t>
            </a:r>
            <a:r>
              <a:rPr lang="en-US" altLang="ko-KR" sz="8000" b="1" dirty="0">
                <a:latin typeface="Bodoni MT" panose="02070603080606020203" pitchFamily="18" charset="0"/>
              </a:rPr>
              <a:t> YOU</a:t>
            </a:r>
            <a:endParaRPr lang="en-US" sz="8000" b="1" dirty="0">
              <a:latin typeface="Bodoni MT" panose="02070603080606020203" pitchFamily="18" charset="0"/>
            </a:endParaRPr>
          </a:p>
        </p:txBody>
      </p:sp>
    </p:spTree>
    <p:extLst>
      <p:ext uri="{BB962C8B-B14F-4D97-AF65-F5344CB8AC3E}">
        <p14:creationId xmlns:p14="http://schemas.microsoft.com/office/powerpoint/2010/main" val="33084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par>
                                <p:cTn id="21" presetID="26" presetClass="entr" presetSubtype="0" fill="hold" grpId="0" nodeType="withEffect">
                                  <p:stCondLst>
                                    <p:cond delay="0"/>
                                  </p:stCondLst>
                                  <p:iterate type="wd">
                                    <p:tmPct val="10000"/>
                                  </p:iterate>
                                  <p:childTnLst>
                                    <p:set>
                                      <p:cBhvr>
                                        <p:cTn id="22" dur="1" fill="hold">
                                          <p:stCondLst>
                                            <p:cond delay="0"/>
                                          </p:stCondLst>
                                        </p:cTn>
                                        <p:tgtEl>
                                          <p:spTgt spid="6"/>
                                        </p:tgtEl>
                                        <p:attrNameLst>
                                          <p:attrName>style.visibility</p:attrName>
                                        </p:attrNameLst>
                                      </p:cBhvr>
                                      <p:to>
                                        <p:strVal val="visible"/>
                                      </p:to>
                                    </p:set>
                                    <p:animEffect transition="in" filter="wipe(down)">
                                      <p:cBhvr>
                                        <p:cTn id="23" dur="580">
                                          <p:stCondLst>
                                            <p:cond delay="0"/>
                                          </p:stCondLst>
                                        </p:cTn>
                                        <p:tgtEl>
                                          <p:spTgt spid="6"/>
                                        </p:tgtEl>
                                      </p:cBhvr>
                                    </p:animEffect>
                                    <p:anim calcmode="lin" valueType="num">
                                      <p:cBhvr>
                                        <p:cTn id="2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gtEl>
                                      </p:cBhvr>
                                      <p:to x="100000" y="60000"/>
                                    </p:animScale>
                                    <p:animScale>
                                      <p:cBhvr>
                                        <p:cTn id="30" dur="166" decel="50000">
                                          <p:stCondLst>
                                            <p:cond delay="676"/>
                                          </p:stCondLst>
                                        </p:cTn>
                                        <p:tgtEl>
                                          <p:spTgt spid="6"/>
                                        </p:tgtEl>
                                      </p:cBhvr>
                                      <p:to x="100000" y="100000"/>
                                    </p:animScale>
                                    <p:animScale>
                                      <p:cBhvr>
                                        <p:cTn id="31" dur="26">
                                          <p:stCondLst>
                                            <p:cond delay="1312"/>
                                          </p:stCondLst>
                                        </p:cTn>
                                        <p:tgtEl>
                                          <p:spTgt spid="6"/>
                                        </p:tgtEl>
                                      </p:cBhvr>
                                      <p:to x="100000" y="80000"/>
                                    </p:animScale>
                                    <p:animScale>
                                      <p:cBhvr>
                                        <p:cTn id="32" dur="166" decel="50000">
                                          <p:stCondLst>
                                            <p:cond delay="1338"/>
                                          </p:stCondLst>
                                        </p:cTn>
                                        <p:tgtEl>
                                          <p:spTgt spid="6"/>
                                        </p:tgtEl>
                                      </p:cBhvr>
                                      <p:to x="100000" y="100000"/>
                                    </p:animScale>
                                    <p:animScale>
                                      <p:cBhvr>
                                        <p:cTn id="33" dur="26">
                                          <p:stCondLst>
                                            <p:cond delay="1642"/>
                                          </p:stCondLst>
                                        </p:cTn>
                                        <p:tgtEl>
                                          <p:spTgt spid="6"/>
                                        </p:tgtEl>
                                      </p:cBhvr>
                                      <p:to x="100000" y="90000"/>
                                    </p:animScale>
                                    <p:animScale>
                                      <p:cBhvr>
                                        <p:cTn id="34" dur="166" decel="50000">
                                          <p:stCondLst>
                                            <p:cond delay="1668"/>
                                          </p:stCondLst>
                                        </p:cTn>
                                        <p:tgtEl>
                                          <p:spTgt spid="6"/>
                                        </p:tgtEl>
                                      </p:cBhvr>
                                      <p:to x="100000" y="100000"/>
                                    </p:animScale>
                                    <p:animScale>
                                      <p:cBhvr>
                                        <p:cTn id="35" dur="26">
                                          <p:stCondLst>
                                            <p:cond delay="1808"/>
                                          </p:stCondLst>
                                        </p:cTn>
                                        <p:tgtEl>
                                          <p:spTgt spid="6"/>
                                        </p:tgtEl>
                                      </p:cBhvr>
                                      <p:to x="100000" y="95000"/>
                                    </p:animScale>
                                    <p:animScale>
                                      <p:cBhvr>
                                        <p:cTn id="3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9783230-0FF6-4198-9910-BAED24BAE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sp>
        <p:nvSpPr>
          <p:cNvPr id="4" name="Title 10">
            <a:extLst>
              <a:ext uri="{FF2B5EF4-FFF2-40B4-BE49-F238E27FC236}">
                <a16:creationId xmlns:a16="http://schemas.microsoft.com/office/drawing/2014/main" id="{CB984B54-1412-478B-B0F0-624847ECFB15}"/>
              </a:ext>
            </a:extLst>
          </p:cNvPr>
          <p:cNvSpPr txBox="1">
            <a:spLocks/>
          </p:cNvSpPr>
          <p:nvPr/>
        </p:nvSpPr>
        <p:spPr>
          <a:xfrm>
            <a:off x="1143001" y="0"/>
            <a:ext cx="9905998" cy="1905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000" b="1" dirty="0">
                <a:latin typeface="Bodoni MT" panose="02070603080606020203" pitchFamily="18" charset="0"/>
              </a:rPr>
              <a:t>K-Theatre</a:t>
            </a:r>
          </a:p>
        </p:txBody>
      </p:sp>
      <p:sp>
        <p:nvSpPr>
          <p:cNvPr id="5" name="TextBox 4">
            <a:extLst>
              <a:ext uri="{FF2B5EF4-FFF2-40B4-BE49-F238E27FC236}">
                <a16:creationId xmlns:a16="http://schemas.microsoft.com/office/drawing/2014/main" id="{04E56DAC-A7CF-4339-B8E7-28B29AF01FA2}"/>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What's Fostering Downstage in the Korean Peninsula</a:t>
            </a:r>
          </a:p>
        </p:txBody>
      </p:sp>
    </p:spTree>
    <p:extLst>
      <p:ext uri="{BB962C8B-B14F-4D97-AF65-F5344CB8AC3E}">
        <p14:creationId xmlns:p14="http://schemas.microsoft.com/office/powerpoint/2010/main" val="29663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80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 presetClass="entr" presetSubtype="4" fill="hold" grpId="0" nodeType="withEffect">
                                  <p:stCondLst>
                                    <p:cond delay="8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10" presetClass="exit" presetSubtype="0" fill="hold" nodeType="withEffect">
                                  <p:stCondLst>
                                    <p:cond delay="900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5793DD-D77E-4849-9026-2F19ADB13DDB}"/>
              </a:ext>
            </a:extLst>
          </p:cNvPr>
          <p:cNvPicPr>
            <a:picLocks noChangeAspect="1"/>
          </p:cNvPicPr>
          <p:nvPr/>
        </p:nvPicPr>
        <p:blipFill>
          <a:blip r:embed="rId3">
            <a:extLst>
              <a:ext uri="{28A0092B-C50C-407E-A947-70E740481C1C}">
                <a14:useLocalDpi xmlns:a14="http://schemas.microsoft.com/office/drawing/2010/main" val="0"/>
              </a:ext>
            </a:extLst>
          </a:blip>
          <a:srcRect l="13946" r="13946"/>
          <a:stretch/>
        </p:blipFill>
        <p:spPr>
          <a:xfrm>
            <a:off x="643467" y="640531"/>
            <a:ext cx="4010829" cy="5562301"/>
          </a:xfrm>
          <a:prstGeom prst="rect">
            <a:avLst/>
          </a:prstGeom>
        </p:spPr>
      </p:pic>
      <p:pic>
        <p:nvPicPr>
          <p:cNvPr id="6" name="Picture 5">
            <a:extLst>
              <a:ext uri="{FF2B5EF4-FFF2-40B4-BE49-F238E27FC236}">
                <a16:creationId xmlns:a16="http://schemas.microsoft.com/office/drawing/2014/main" id="{1A996E54-E3DF-42CF-8E59-8194AAC52342}"/>
              </a:ext>
            </a:extLst>
          </p:cNvPr>
          <p:cNvPicPr>
            <a:picLocks noChangeAspect="1"/>
          </p:cNvPicPr>
          <p:nvPr/>
        </p:nvPicPr>
        <p:blipFill>
          <a:blip r:embed="rId4">
            <a:extLst>
              <a:ext uri="{28A0092B-C50C-407E-A947-70E740481C1C}">
                <a14:useLocalDpi xmlns:a14="http://schemas.microsoft.com/office/drawing/2010/main" val="0"/>
              </a:ext>
            </a:extLst>
          </a:blip>
          <a:srcRect l="16576" r="16576"/>
          <a:stretch/>
        </p:blipFill>
        <p:spPr>
          <a:xfrm>
            <a:off x="4976026" y="640533"/>
            <a:ext cx="6572506" cy="5562301"/>
          </a:xfrm>
          <a:prstGeom prst="rect">
            <a:avLst/>
          </a:prstGeom>
        </p:spPr>
      </p:pic>
      <p:pic>
        <p:nvPicPr>
          <p:cNvPr id="12" name="Picture 11">
            <a:extLst>
              <a:ext uri="{FF2B5EF4-FFF2-40B4-BE49-F238E27FC236}">
                <a16:creationId xmlns:a16="http://schemas.microsoft.com/office/drawing/2014/main" id="{DC4BEFDB-AEDA-4AD5-A14B-870A40AEA005}"/>
              </a:ext>
            </a:extLst>
          </p:cNvPr>
          <p:cNvPicPr>
            <a:picLocks noChangeAspect="1"/>
          </p:cNvPicPr>
          <p:nvPr/>
        </p:nvPicPr>
        <p:blipFill>
          <a:blip r:embed="rId5">
            <a:extLst>
              <a:ext uri="{28A0092B-C50C-407E-A947-70E740481C1C}">
                <a14:useLocalDpi xmlns:a14="http://schemas.microsoft.com/office/drawing/2010/main" val="0"/>
              </a:ext>
            </a:extLst>
          </a:blip>
          <a:srcRect l="10674" r="10674"/>
          <a:stretch/>
        </p:blipFill>
        <p:spPr>
          <a:xfrm>
            <a:off x="4976026" y="640533"/>
            <a:ext cx="6572506" cy="5562301"/>
          </a:xfrm>
          <a:prstGeom prst="rect">
            <a:avLst/>
          </a:prstGeom>
        </p:spPr>
      </p:pic>
      <p:pic>
        <p:nvPicPr>
          <p:cNvPr id="13" name="Picture 12">
            <a:extLst>
              <a:ext uri="{FF2B5EF4-FFF2-40B4-BE49-F238E27FC236}">
                <a16:creationId xmlns:a16="http://schemas.microsoft.com/office/drawing/2014/main" id="{68ED312A-2508-44D9-A648-281C5E898E6E}"/>
              </a:ext>
            </a:extLst>
          </p:cNvPr>
          <p:cNvPicPr>
            <a:picLocks noChangeAspect="1"/>
          </p:cNvPicPr>
          <p:nvPr/>
        </p:nvPicPr>
        <p:blipFill>
          <a:blip r:embed="rId6">
            <a:extLst>
              <a:ext uri="{28A0092B-C50C-407E-A947-70E740481C1C}">
                <a14:useLocalDpi xmlns:a14="http://schemas.microsoft.com/office/drawing/2010/main" val="0"/>
              </a:ext>
            </a:extLst>
          </a:blip>
          <a:srcRect l="10613" r="10613"/>
          <a:stretch/>
        </p:blipFill>
        <p:spPr>
          <a:xfrm>
            <a:off x="4976026" y="640532"/>
            <a:ext cx="6572506" cy="5562301"/>
          </a:xfrm>
          <a:prstGeom prst="rect">
            <a:avLst/>
          </a:prstGeom>
        </p:spPr>
      </p:pic>
      <p:pic>
        <p:nvPicPr>
          <p:cNvPr id="10" name="Picture 9">
            <a:extLst>
              <a:ext uri="{FF2B5EF4-FFF2-40B4-BE49-F238E27FC236}">
                <a16:creationId xmlns:a16="http://schemas.microsoft.com/office/drawing/2014/main" id="{3C457120-2954-4404-A290-578BD1709545}"/>
              </a:ext>
            </a:extLst>
          </p:cNvPr>
          <p:cNvPicPr>
            <a:picLocks noChangeAspect="1"/>
          </p:cNvPicPr>
          <p:nvPr/>
        </p:nvPicPr>
        <p:blipFill>
          <a:blip r:embed="rId7">
            <a:extLst>
              <a:ext uri="{28A0092B-C50C-407E-A947-70E740481C1C}">
                <a14:useLocalDpi xmlns:a14="http://schemas.microsoft.com/office/drawing/2010/main" val="0"/>
              </a:ext>
            </a:extLst>
          </a:blip>
          <a:srcRect t="7685" b="7685"/>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rotWithShape="1">
          <a:blip r:embed="rId8">
            <a:extLst>
              <a:ext uri="{28A0092B-C50C-407E-A947-70E740481C1C}">
                <a14:useLocalDpi xmlns:a14="http://schemas.microsoft.com/office/drawing/2010/main" val="0"/>
              </a:ext>
            </a:extLst>
          </a:blip>
          <a:srcRect l="9286" r="18606"/>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err="1">
                <a:solidFill>
                  <a:schemeClr val="tx1"/>
                </a:solidFill>
                <a:latin typeface="Bodoni MT" panose="02070603080606020203" pitchFamily="18" charset="0"/>
                <a:ea typeface="Cambria" panose="02040503050406030204" pitchFamily="18" charset="0"/>
              </a:rPr>
              <a:t>Soovinique</a:t>
            </a:r>
            <a:r>
              <a:rPr lang="en-US" b="1" dirty="0">
                <a:solidFill>
                  <a:schemeClr val="tx1"/>
                </a:solidFill>
                <a:latin typeface="Bodoni MT" panose="02070603080606020203" pitchFamily="18" charset="0"/>
                <a:ea typeface="Cambria" panose="02040503050406030204" pitchFamily="18" charset="0"/>
              </a:rPr>
              <a:t> Kim</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Production Localizer and Translator</a:t>
            </a:r>
          </a:p>
        </p:txBody>
      </p:sp>
    </p:spTree>
    <p:extLst>
      <p:ext uri="{BB962C8B-B14F-4D97-AF65-F5344CB8AC3E}">
        <p14:creationId xmlns:p14="http://schemas.microsoft.com/office/powerpoint/2010/main" val="348816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par>
                                <p:cTn id="38" presetID="26"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290">
                                          <p:stCondLst>
                                            <p:cond delay="0"/>
                                          </p:stCondLst>
                                        </p:cTn>
                                        <p:tgtEl>
                                          <p:spTgt spid="10"/>
                                        </p:tgtEl>
                                      </p:cBhvr>
                                    </p:animEffect>
                                    <p:anim calcmode="lin" valueType="num">
                                      <p:cBhvr>
                                        <p:cTn id="41" dur="911"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10"/>
                                        </p:tgtEl>
                                        <p:attrNameLst>
                                          <p:attrName>ppt_y</p:attrName>
                                        </p:attrNameLst>
                                      </p:cBhvr>
                                      <p:tavLst>
                                        <p:tav tm="0" fmla="#ppt_y-sin(pi*$)/9">
                                          <p:val>
                                            <p:fltVal val="0"/>
                                          </p:val>
                                        </p:tav>
                                        <p:tav tm="100000">
                                          <p:val>
                                            <p:fltVal val="1"/>
                                          </p:val>
                                        </p:tav>
                                      </p:tavLst>
                                    </p:anim>
                                    <p:anim calcmode="lin" valueType="num">
                                      <p:cBhvr>
                                        <p:cTn id="44" dur="166" tmFilter="0, 0; 0.125,0.2665; 0.25,0.4; 0.375,0.465; 0.5,0.5;  0.625,0.535; 0.75,0.6; 0.875,0.7335; 1,1">
                                          <p:stCondLst>
                                            <p:cond delay="662"/>
                                          </p:stCondLst>
                                        </p:cTn>
                                        <p:tgtEl>
                                          <p:spTgt spid="10"/>
                                        </p:tgtEl>
                                        <p:attrNameLst>
                                          <p:attrName>ppt_y</p:attrName>
                                        </p:attrNameLst>
                                      </p:cBhvr>
                                      <p:tavLst>
                                        <p:tav tm="0" fmla="#ppt_y-sin(pi*$)/27">
                                          <p:val>
                                            <p:fltVal val="0"/>
                                          </p:val>
                                        </p:tav>
                                        <p:tav tm="100000">
                                          <p:val>
                                            <p:fltVal val="1"/>
                                          </p:val>
                                        </p:tav>
                                      </p:tavLst>
                                    </p:anim>
                                    <p:anim calcmode="lin" valueType="num">
                                      <p:cBhvr>
                                        <p:cTn id="45" dur="82" tmFilter="0, 0; 0.125,0.2665; 0.25,0.4; 0.375,0.465; 0.5,0.5;  0.625,0.535; 0.75,0.6; 0.875,0.7335; 1,1">
                                          <p:stCondLst>
                                            <p:cond delay="828"/>
                                          </p:stCondLst>
                                        </p:cTn>
                                        <p:tgtEl>
                                          <p:spTgt spid="10"/>
                                        </p:tgtEl>
                                        <p:attrNameLst>
                                          <p:attrName>ppt_y</p:attrName>
                                        </p:attrNameLst>
                                      </p:cBhvr>
                                      <p:tavLst>
                                        <p:tav tm="0" fmla="#ppt_y-sin(pi*$)/81">
                                          <p:val>
                                            <p:fltVal val="0"/>
                                          </p:val>
                                        </p:tav>
                                        <p:tav tm="100000">
                                          <p:val>
                                            <p:fltVal val="1"/>
                                          </p:val>
                                        </p:tav>
                                      </p:tavLst>
                                    </p:anim>
                                    <p:animScale>
                                      <p:cBhvr>
                                        <p:cTn id="46" dur="13">
                                          <p:stCondLst>
                                            <p:cond delay="325"/>
                                          </p:stCondLst>
                                        </p:cTn>
                                        <p:tgtEl>
                                          <p:spTgt spid="10"/>
                                        </p:tgtEl>
                                      </p:cBhvr>
                                      <p:to x="100000" y="60000"/>
                                    </p:animScale>
                                    <p:animScale>
                                      <p:cBhvr>
                                        <p:cTn id="47" dur="83" decel="50000">
                                          <p:stCondLst>
                                            <p:cond delay="338"/>
                                          </p:stCondLst>
                                        </p:cTn>
                                        <p:tgtEl>
                                          <p:spTgt spid="10"/>
                                        </p:tgtEl>
                                      </p:cBhvr>
                                      <p:to x="100000" y="100000"/>
                                    </p:animScale>
                                    <p:animScale>
                                      <p:cBhvr>
                                        <p:cTn id="48" dur="13">
                                          <p:stCondLst>
                                            <p:cond delay="656"/>
                                          </p:stCondLst>
                                        </p:cTn>
                                        <p:tgtEl>
                                          <p:spTgt spid="10"/>
                                        </p:tgtEl>
                                      </p:cBhvr>
                                      <p:to x="100000" y="80000"/>
                                    </p:animScale>
                                    <p:animScale>
                                      <p:cBhvr>
                                        <p:cTn id="49" dur="83" decel="50000">
                                          <p:stCondLst>
                                            <p:cond delay="669"/>
                                          </p:stCondLst>
                                        </p:cTn>
                                        <p:tgtEl>
                                          <p:spTgt spid="10"/>
                                        </p:tgtEl>
                                      </p:cBhvr>
                                      <p:to x="100000" y="100000"/>
                                    </p:animScale>
                                    <p:animScale>
                                      <p:cBhvr>
                                        <p:cTn id="50" dur="13">
                                          <p:stCondLst>
                                            <p:cond delay="821"/>
                                          </p:stCondLst>
                                        </p:cTn>
                                        <p:tgtEl>
                                          <p:spTgt spid="10"/>
                                        </p:tgtEl>
                                      </p:cBhvr>
                                      <p:to x="100000" y="90000"/>
                                    </p:animScale>
                                    <p:animScale>
                                      <p:cBhvr>
                                        <p:cTn id="51" dur="83" decel="50000">
                                          <p:stCondLst>
                                            <p:cond delay="834"/>
                                          </p:stCondLst>
                                        </p:cTn>
                                        <p:tgtEl>
                                          <p:spTgt spid="10"/>
                                        </p:tgtEl>
                                      </p:cBhvr>
                                      <p:to x="100000" y="100000"/>
                                    </p:animScale>
                                    <p:animScale>
                                      <p:cBhvr>
                                        <p:cTn id="52" dur="13">
                                          <p:stCondLst>
                                            <p:cond delay="904"/>
                                          </p:stCondLst>
                                        </p:cTn>
                                        <p:tgtEl>
                                          <p:spTgt spid="10"/>
                                        </p:tgtEl>
                                      </p:cBhvr>
                                      <p:to x="100000" y="95000"/>
                                    </p:animScale>
                                    <p:animScale>
                                      <p:cBhvr>
                                        <p:cTn id="53" dur="83" decel="50000">
                                          <p:stCondLst>
                                            <p:cond delay="917"/>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0DCAB5-CE07-4354-9E08-B452F34A97EF}"/>
              </a:ext>
            </a:extLst>
          </p:cNvPr>
          <p:cNvPicPr>
            <a:picLocks noChangeAspect="1"/>
          </p:cNvPicPr>
          <p:nvPr/>
        </p:nvPicPr>
        <p:blipFill>
          <a:blip r:embed="rId3">
            <a:extLst>
              <a:ext uri="{28A0092B-C50C-407E-A947-70E740481C1C}">
                <a14:useLocalDpi xmlns:a14="http://schemas.microsoft.com/office/drawing/2010/main" val="0"/>
              </a:ext>
            </a:extLst>
          </a:blip>
          <a:srcRect t="7685" b="7685"/>
          <a:stretch/>
        </p:blipFill>
        <p:spPr>
          <a:xfrm>
            <a:off x="4976026" y="642657"/>
            <a:ext cx="6572506" cy="5562301"/>
          </a:xfrm>
          <a:prstGeom prst="rect">
            <a:avLst/>
          </a:prstGeom>
        </p:spPr>
      </p:pic>
      <p:pic>
        <p:nvPicPr>
          <p:cNvPr id="11" name="Picture 10">
            <a:extLst>
              <a:ext uri="{FF2B5EF4-FFF2-40B4-BE49-F238E27FC236}">
                <a16:creationId xmlns:a16="http://schemas.microsoft.com/office/drawing/2014/main" id="{E92773AC-B00F-4831-95DE-138C9C1187C0}"/>
              </a:ext>
            </a:extLst>
          </p:cNvPr>
          <p:cNvPicPr>
            <a:picLocks noChangeAspect="1"/>
          </p:cNvPicPr>
          <p:nvPr/>
        </p:nvPicPr>
        <p:blipFill rotWithShape="1">
          <a:blip r:embed="rId4">
            <a:extLst>
              <a:ext uri="{28A0092B-C50C-407E-A947-70E740481C1C}">
                <a14:useLocalDpi xmlns:a14="http://schemas.microsoft.com/office/drawing/2010/main" val="0"/>
              </a:ext>
            </a:extLst>
          </a:blip>
          <a:srcRect l="9286" r="18606"/>
          <a:stretch/>
        </p:blipFill>
        <p:spPr>
          <a:xfrm>
            <a:off x="643467" y="642658"/>
            <a:ext cx="4010829" cy="5562301"/>
          </a:xfrm>
          <a:prstGeom prst="rect">
            <a:avLst/>
          </a:prstGeom>
        </p:spPr>
      </p:pic>
      <p:pic>
        <p:nvPicPr>
          <p:cNvPr id="10" name="Picture 9">
            <a:extLst>
              <a:ext uri="{FF2B5EF4-FFF2-40B4-BE49-F238E27FC236}">
                <a16:creationId xmlns:a16="http://schemas.microsoft.com/office/drawing/2014/main" id="{3C457120-2954-4404-A290-578BD1709545}"/>
              </a:ext>
            </a:extLst>
          </p:cNvPr>
          <p:cNvPicPr>
            <a:picLocks noChangeAspect="1"/>
          </p:cNvPicPr>
          <p:nvPr/>
        </p:nvPicPr>
        <p:blipFill>
          <a:blip r:embed="rId5">
            <a:extLst>
              <a:ext uri="{28A0092B-C50C-407E-A947-70E740481C1C}">
                <a14:useLocalDpi xmlns:a14="http://schemas.microsoft.com/office/drawing/2010/main" val="0"/>
              </a:ext>
            </a:extLst>
          </a:blip>
          <a:srcRect l="10613" r="10613"/>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a:blip r:embed="rId6">
            <a:extLst>
              <a:ext uri="{28A0092B-C50C-407E-A947-70E740481C1C}">
                <a14:useLocalDpi xmlns:a14="http://schemas.microsoft.com/office/drawing/2010/main" val="0"/>
              </a:ext>
            </a:extLst>
          </a:blip>
          <a:srcRect t="3773" b="3773"/>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err="1">
                <a:solidFill>
                  <a:schemeClr val="tx1"/>
                </a:solidFill>
                <a:latin typeface="Bodoni MT" panose="02070603080606020203" pitchFamily="18" charset="0"/>
                <a:ea typeface="Cambria" panose="02040503050406030204" pitchFamily="18" charset="0"/>
              </a:rPr>
              <a:t>Jihye</a:t>
            </a:r>
            <a:r>
              <a:rPr lang="en-US" b="1" dirty="0">
                <a:solidFill>
                  <a:schemeClr val="tx1"/>
                </a:solidFill>
                <a:latin typeface="Bodoni MT" panose="02070603080606020203" pitchFamily="18" charset="0"/>
                <a:ea typeface="Cambria" panose="02040503050406030204" pitchFamily="18" charset="0"/>
              </a:rPr>
              <a:t> Kim</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Dramaturg</a:t>
            </a:r>
          </a:p>
        </p:txBody>
      </p:sp>
    </p:spTree>
    <p:extLst>
      <p:ext uri="{BB962C8B-B14F-4D97-AF65-F5344CB8AC3E}">
        <p14:creationId xmlns:p14="http://schemas.microsoft.com/office/powerpoint/2010/main" val="93828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anim calcmode="lin" valueType="num">
                                      <p:cBhvr>
                                        <p:cTn id="11" dur="1000" fill="hold"/>
                                        <p:tgtEl>
                                          <p:spTgt spid="19"/>
                                        </p:tgtEl>
                                        <p:attrNameLst>
                                          <p:attrName>ppt_x</p:attrName>
                                        </p:attrNameLst>
                                      </p:cBhvr>
                                      <p:tavLst>
                                        <p:tav tm="0">
                                          <p:val>
                                            <p:strVal val="#ppt_x"/>
                                          </p:val>
                                        </p:tav>
                                        <p:tav tm="100000">
                                          <p:val>
                                            <p:strVal val="#ppt_x"/>
                                          </p:val>
                                        </p:tav>
                                      </p:tavLst>
                                    </p:anim>
                                    <p:anim calcmode="lin" valueType="num">
                                      <p:cBhvr>
                                        <p:cTn id="12" dur="1000" fill="hold"/>
                                        <p:tgtEl>
                                          <p:spTgt spid="1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toy, LEGO&#10;&#10;Description automatically generated">
            <a:extLst>
              <a:ext uri="{FF2B5EF4-FFF2-40B4-BE49-F238E27FC236}">
                <a16:creationId xmlns:a16="http://schemas.microsoft.com/office/drawing/2014/main" id="{565A5FA7-E98A-4905-9B37-A1D41AE7D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88123" cy="6858000"/>
          </a:xfrm>
          <a:prstGeom prst="rect">
            <a:avLst/>
          </a:prstGeom>
        </p:spPr>
      </p:pic>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a:extLst>
              <a:ext uri="{FF2B5EF4-FFF2-40B4-BE49-F238E27FC236}">
                <a16:creationId xmlns:a16="http://schemas.microsoft.com/office/drawing/2014/main" id="{CE434825-AECC-448C-9E49-09204A72E5BB}"/>
              </a:ext>
            </a:extLst>
          </p:cNvPr>
          <p:cNvPicPr>
            <a:picLocks noChangeAspect="1"/>
          </p:cNvPicPr>
          <p:nvPr/>
        </p:nvPicPr>
        <p:blipFill>
          <a:blip r:embed="rId4">
            <a:extLst>
              <a:ext uri="{28A0092B-C50C-407E-A947-70E740481C1C}">
                <a14:useLocalDpi xmlns:a14="http://schemas.microsoft.com/office/drawing/2010/main" val="0"/>
              </a:ext>
            </a:extLst>
          </a:blip>
          <a:srcRect l="20562" r="20562"/>
          <a:stretch/>
        </p:blipFill>
        <p:spPr>
          <a:xfrm>
            <a:off x="-1" y="10"/>
            <a:ext cx="7370057" cy="6857990"/>
          </a:xfrm>
          <a:prstGeom prst="rect">
            <a:avLst/>
          </a:prstGeom>
        </p:spPr>
      </p:pic>
      <p:pic>
        <p:nvPicPr>
          <p:cNvPr id="4" name="Picture 3" descr="A picture containing stone&#10;&#10;Description automatically generated">
            <a:extLst>
              <a:ext uri="{FF2B5EF4-FFF2-40B4-BE49-F238E27FC236}">
                <a16:creationId xmlns:a16="http://schemas.microsoft.com/office/drawing/2014/main" id="{C8E0C2F9-6983-4DA8-A7BE-606B3CB383BC}"/>
              </a:ext>
            </a:extLst>
          </p:cNvPr>
          <p:cNvPicPr>
            <a:picLocks noChangeAspect="1"/>
          </p:cNvPicPr>
          <p:nvPr/>
        </p:nvPicPr>
        <p:blipFill rotWithShape="1">
          <a:blip r:embed="rId5">
            <a:extLst>
              <a:ext uri="{28A0092B-C50C-407E-A947-70E740481C1C}">
                <a14:useLocalDpi xmlns:a14="http://schemas.microsoft.com/office/drawing/2010/main" val="0"/>
              </a:ext>
            </a:extLst>
          </a:blip>
          <a:srcRect t="10876" r="-2" b="17264"/>
          <a:stretch/>
        </p:blipFill>
        <p:spPr>
          <a:xfrm>
            <a:off x="7534656" y="1"/>
            <a:ext cx="4657344" cy="3346704"/>
          </a:xfrm>
          <a:prstGeom prst="rect">
            <a:avLst/>
          </a:prstGeom>
        </p:spPr>
      </p:pic>
      <p:pic>
        <p:nvPicPr>
          <p:cNvPr id="5" name="Picture 4">
            <a:extLst>
              <a:ext uri="{FF2B5EF4-FFF2-40B4-BE49-F238E27FC236}">
                <a16:creationId xmlns:a16="http://schemas.microsoft.com/office/drawing/2014/main" id="{61644288-9D34-4FE9-A16E-72858FDB8594}"/>
              </a:ext>
            </a:extLst>
          </p:cNvPr>
          <p:cNvPicPr>
            <a:picLocks noChangeAspect="1"/>
          </p:cNvPicPr>
          <p:nvPr/>
        </p:nvPicPr>
        <p:blipFill>
          <a:blip r:embed="rId6">
            <a:extLst>
              <a:ext uri="{28A0092B-C50C-407E-A947-70E740481C1C}">
                <a14:useLocalDpi xmlns:a14="http://schemas.microsoft.com/office/drawing/2010/main" val="0"/>
              </a:ext>
            </a:extLst>
          </a:blip>
          <a:srcRect l="3540" r="3540"/>
          <a:stretch/>
        </p:blipFill>
        <p:spPr>
          <a:xfrm>
            <a:off x="7534654" y="3511296"/>
            <a:ext cx="4657346" cy="3346704"/>
          </a:xfrm>
          <a:prstGeom prst="rect">
            <a:avLst/>
          </a:prstGeom>
        </p:spPr>
      </p:pic>
    </p:spTree>
    <p:extLst>
      <p:ext uri="{BB962C8B-B14F-4D97-AF65-F5344CB8AC3E}">
        <p14:creationId xmlns:p14="http://schemas.microsoft.com/office/powerpoint/2010/main" val="196329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4" presetClass="exit" presetSubtype="10" fill="hold" nodeType="withEffect">
                                  <p:stCondLst>
                                    <p:cond delay="0"/>
                                  </p:stCondLst>
                                  <p:childTnLst>
                                    <p:animEffect transition="out" filter="randombar(horizont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erson wearing a suit and tie&#10;&#10;Description automatically generated with medium confidence">
            <a:extLst>
              <a:ext uri="{FF2B5EF4-FFF2-40B4-BE49-F238E27FC236}">
                <a16:creationId xmlns:a16="http://schemas.microsoft.com/office/drawing/2014/main" id="{D23A6552-E238-4F1C-BDE4-B5D1DA43B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107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erson in a suit&#10;&#10;Description automatically generated with medium confidence">
            <a:extLst>
              <a:ext uri="{FF2B5EF4-FFF2-40B4-BE49-F238E27FC236}">
                <a16:creationId xmlns:a16="http://schemas.microsoft.com/office/drawing/2014/main" id="{554A0154-6460-4E72-97DC-AD2EE0526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757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descr="A picture containing application&#10;&#10;Description automatically generated">
            <a:extLst>
              <a:ext uri="{FF2B5EF4-FFF2-40B4-BE49-F238E27FC236}">
                <a16:creationId xmlns:a16="http://schemas.microsoft.com/office/drawing/2014/main" id="{894FD73C-5055-495C-8579-B9A31FFF3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4914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spTree>
    <p:extLst>
      <p:ext uri="{BB962C8B-B14F-4D97-AF65-F5344CB8AC3E}">
        <p14:creationId xmlns:p14="http://schemas.microsoft.com/office/powerpoint/2010/main" val="966788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2829</TotalTime>
  <Words>728</Words>
  <Application>Microsoft Office PowerPoint</Application>
  <PresentationFormat>Widescreen</PresentationFormat>
  <Paragraphs>64</Paragraphs>
  <Slides>17</Slides>
  <Notes>15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Bodoni MT</vt:lpstr>
      <vt:lpstr>Calibri</vt:lpstr>
      <vt:lpstr>Century Gothic</vt:lpstr>
      <vt:lpstr>Mesh</vt:lpstr>
      <vt:lpstr>PowerPoint Presentation</vt:lpstr>
      <vt:lpstr>PowerPoint Presentation</vt:lpstr>
      <vt:lpstr>Soovinique Kim</vt:lpstr>
      <vt:lpstr>Jihye Kim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Daehangno</vt:lpstr>
      <vt:lpstr>국립극장</vt:lpstr>
      <vt:lpstr>PowerPoint Presentation</vt:lpstr>
      <vt:lpstr>SEOUL-Y KOREAN &amp; SOLELY AMERICAN</vt:lpstr>
      <vt:lpstr>PowerPoint Presentation</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1055</cp:revision>
  <cp:lastPrinted>2021-10-07T18:52:54Z</cp:lastPrinted>
  <dcterms:created xsi:type="dcterms:W3CDTF">2021-10-06T14:08:05Z</dcterms:created>
  <dcterms:modified xsi:type="dcterms:W3CDTF">2021-10-31T19:14:45Z</dcterms:modified>
</cp:coreProperties>
</file>